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306" r:id="rId3"/>
    <p:sldId id="307" r:id="rId4"/>
    <p:sldId id="263" r:id="rId5"/>
    <p:sldId id="287" r:id="rId6"/>
    <p:sldId id="264" r:id="rId7"/>
    <p:sldId id="288" r:id="rId8"/>
    <p:sldId id="265" r:id="rId9"/>
    <p:sldId id="278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91" r:id="rId19"/>
    <p:sldId id="300" r:id="rId20"/>
    <p:sldId id="301" r:id="rId21"/>
    <p:sldId id="302" r:id="rId22"/>
    <p:sldId id="303" r:id="rId23"/>
    <p:sldId id="304" r:id="rId24"/>
    <p:sldId id="267" r:id="rId25"/>
    <p:sldId id="30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9E9"/>
    <a:srgbClr val="FFFF66"/>
    <a:srgbClr val="FFFFCC"/>
    <a:srgbClr val="FFE7F9"/>
    <a:srgbClr val="FFB9ED"/>
    <a:srgbClr val="1F497D"/>
    <a:srgbClr val="003366"/>
    <a:srgbClr val="0000FF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84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3B276-47FB-486D-A733-3F06A76753E3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C986E-2A9D-44BB-9406-8D6C121F135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67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857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79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53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78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170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154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27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87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22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31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96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CFE6-F341-4CC4-B122-0F3BAEF35A07}" type="datetimeFigureOut">
              <a:rPr lang="es-ES" smtClean="0"/>
              <a:t>28/09/2016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BF4A-6C54-4CE4-A96D-79E689E883B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6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00" y="1430774"/>
            <a:ext cx="913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/>
              <a:t>PROBABILIDAD DE FORMACION DE CICLON TROPICAL “MATTHEW”</a:t>
            </a:r>
            <a:endParaRPr lang="es-ES" sz="6000" b="1" dirty="0"/>
          </a:p>
        </p:txBody>
      </p:sp>
    </p:spTree>
    <p:extLst>
      <p:ext uri="{BB962C8B-B14F-4D97-AF65-F5344CB8AC3E}">
        <p14:creationId xmlns:p14="http://schemas.microsoft.com/office/powerpoint/2010/main" val="931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6146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54361"/>
            <a:ext cx="9131513" cy="57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7170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54361"/>
            <a:ext cx="9153565" cy="56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8194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212612"/>
            <a:ext cx="9153565" cy="56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9218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403"/>
            <a:ext cx="9139568" cy="55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0242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237962"/>
            <a:ext cx="9104856" cy="56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1266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54361"/>
            <a:ext cx="9176180" cy="57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2290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54361"/>
            <a:ext cx="9114489" cy="57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3314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67178"/>
            <a:ext cx="9127226" cy="56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4338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90873"/>
            <a:ext cx="9110327" cy="56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5362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34126"/>
            <a:ext cx="9135800" cy="57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740"/>
            <a:ext cx="9144000" cy="538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6386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54361"/>
            <a:ext cx="9153565" cy="573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7410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54361"/>
            <a:ext cx="9135800" cy="57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8434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29062"/>
            <a:ext cx="9106040" cy="57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9458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360"/>
            <a:ext cx="9144000" cy="57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8" name="Picture 2" descr="http://www.ral.ucar.edu/hurricanes/realtime/plots/northatlantic/2016/al972016/track_late/aal97_2016092606_track_l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" y="1268760"/>
            <a:ext cx="915356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8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20482" name="Picture 2" descr="http://www.ral.ucar.edu/hurricanes/realtime/plots/northatlantic/2016/al972016/track_late/aal97_2016092706_track_l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" y="1154361"/>
            <a:ext cx="9153566" cy="57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 flipV="1">
            <a:off x="2411760" y="4581128"/>
            <a:ext cx="4968552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7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026" name="Picture 2" descr="https://pbs.twimg.com/media/CtddsT3WgAEbYRm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" y="1109543"/>
            <a:ext cx="9116033" cy="57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3074" name="Picture 2" descr="Current Storm Sta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" y="1154361"/>
            <a:ext cx="9027096" cy="57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4098" name="Picture 2" descr="Current Watches/Warn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" y="1174522"/>
            <a:ext cx="9119174" cy="56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5122" name="Picture 2" descr="Projected Path and Inten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" y="1238993"/>
            <a:ext cx="9132560" cy="561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1026" name="Picture 2" descr="http://weather.msfc.nasa.gov/GOES/IHG13-191520162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" y="1154360"/>
            <a:ext cx="9153566" cy="57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707904" y="5661248"/>
            <a:ext cx="2861349" cy="191641"/>
          </a:xfrm>
          <a:prstGeom prst="leftArrow">
            <a:avLst>
              <a:gd name="adj1" fmla="val 50000"/>
              <a:gd name="adj2" fmla="val 4175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1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454749">
            <a:off x="3248364" y="5373216"/>
            <a:ext cx="2115724" cy="95820"/>
          </a:xfrm>
          <a:prstGeom prst="leftArrow">
            <a:avLst>
              <a:gd name="adj1" fmla="val 50000"/>
              <a:gd name="adj2" fmla="val 4175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[Image of 5-day forecast and coastal areas under a warning or a watch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975"/>
            <a:ext cx="9161765" cy="56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CuadroTexto"/>
          <p:cNvSpPr txBox="1"/>
          <p:nvPr/>
        </p:nvSpPr>
        <p:spPr>
          <a:xfrm>
            <a:off x="8200" y="115457"/>
            <a:ext cx="91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IrisUPC" pitchFamily="34" charset="-34"/>
              </a:rPr>
              <a:t>SISTEMA  DE ALERTA TEMPRANA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33440" y="652626"/>
            <a:ext cx="9163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omic Sans MS" pitchFamily="66" charset="0"/>
                <a:cs typeface="IrisUPC" pitchFamily="34" charset="-34"/>
              </a:rPr>
              <a:t>Estado del Tiempo – Departamento de La Guajira</a:t>
            </a:r>
            <a:endParaRPr lang="es-ES" sz="1400" b="1" dirty="0" smtClean="0">
              <a:latin typeface="Arial Narrow" panose="020B0606020202030204" pitchFamily="34" charset="0"/>
              <a:cs typeface="IrisUPC" pitchFamily="34" charset="-34"/>
            </a:endParaRPr>
          </a:p>
        </p:txBody>
      </p:sp>
      <p:pic>
        <p:nvPicPr>
          <p:cNvPr id="24" name="Picture 48" descr="http://www.corpoguajira.gov.co/apadrin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7135"/>
            <a:ext cx="1061373" cy="93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" y="57524"/>
            <a:ext cx="647956" cy="630574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-36512" y="692696"/>
            <a:ext cx="178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Cruz Roja Colombiana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Seccional Guajira</a:t>
            </a:r>
          </a:p>
        </p:txBody>
      </p:sp>
      <p:pic>
        <p:nvPicPr>
          <p:cNvPr id="2" name="Picture 2" descr="CMC Caribbean Accumulated 6 Hr. Prec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" y="1125252"/>
            <a:ext cx="9147632" cy="57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434</Words>
  <Application>Microsoft Office PowerPoint</Application>
  <PresentationFormat>Presentación en pantalla (4:3)</PresentationFormat>
  <Paragraphs>101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Recursos Humanos</dc:creator>
  <cp:lastModifiedBy>SISTEMA DE ALERTA TEMPRANA</cp:lastModifiedBy>
  <cp:revision>123</cp:revision>
  <dcterms:created xsi:type="dcterms:W3CDTF">2014-12-29T13:47:36Z</dcterms:created>
  <dcterms:modified xsi:type="dcterms:W3CDTF">2016-09-28T20:05:26Z</dcterms:modified>
</cp:coreProperties>
</file>