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5" r:id="rId3"/>
    <p:sldId id="257" r:id="rId4"/>
    <p:sldId id="262" r:id="rId5"/>
    <p:sldId id="266" r:id="rId6"/>
    <p:sldId id="258" r:id="rId7"/>
    <p:sldId id="260" r:id="rId8"/>
    <p:sldId id="267" r:id="rId9"/>
    <p:sldId id="261" r:id="rId10"/>
    <p:sldId id="274" r:id="rId11"/>
    <p:sldId id="269" r:id="rId12"/>
    <p:sldId id="270" r:id="rId13"/>
    <p:sldId id="271" r:id="rId14"/>
    <p:sldId id="273" r:id="rId15"/>
    <p:sldId id="272" r:id="rId16"/>
    <p:sldId id="263" r:id="rId17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8" autoAdjust="0"/>
    <p:restoredTop sz="94660"/>
  </p:normalViewPr>
  <p:slideViewPr>
    <p:cSldViewPr>
      <p:cViewPr varScale="1">
        <p:scale>
          <a:sx n="69" d="100"/>
          <a:sy n="69" d="100"/>
        </p:scale>
        <p:origin x="-14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79D87B-72E4-4AE6-B101-55955EFE3B41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5FA1A449-04B3-46C7-9EE3-A8CA28A558F8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b="1" dirty="0" smtClean="0"/>
            <a:t>CORPORACIONES AUTONOMAS REGIONALES</a:t>
          </a:r>
        </a:p>
        <a:p>
          <a:r>
            <a:rPr lang="es-CO" sz="1800" dirty="0" smtClean="0"/>
            <a:t>Corpoguajira, Corpamag, CRA, </a:t>
          </a:r>
          <a:r>
            <a:rPr lang="es-CO" sz="1800" dirty="0" err="1" smtClean="0"/>
            <a:t>Cardique</a:t>
          </a:r>
          <a:r>
            <a:rPr lang="es-CO" sz="1800" dirty="0" smtClean="0"/>
            <a:t>, </a:t>
          </a:r>
          <a:r>
            <a:rPr lang="es-CO" sz="1800" dirty="0" err="1" smtClean="0"/>
            <a:t>Corpocesar</a:t>
          </a:r>
          <a:r>
            <a:rPr lang="es-CO" sz="1800" dirty="0" smtClean="0"/>
            <a:t>, </a:t>
          </a:r>
          <a:r>
            <a:rPr lang="es-CO" sz="1800" dirty="0" err="1" smtClean="0"/>
            <a:t>Carsucre</a:t>
          </a:r>
          <a:r>
            <a:rPr lang="es-CO" sz="1800" dirty="0" smtClean="0"/>
            <a:t>, </a:t>
          </a:r>
          <a:r>
            <a:rPr lang="es-CO" sz="1800" dirty="0" err="1" smtClean="0"/>
            <a:t>Corpomojana</a:t>
          </a:r>
          <a:r>
            <a:rPr lang="es-CO" sz="1800" dirty="0" smtClean="0"/>
            <a:t>, </a:t>
          </a:r>
          <a:r>
            <a:rPr lang="es-CO" sz="1800" dirty="0" smtClean="0"/>
            <a:t>Coralina, CVS, CSB </a:t>
          </a:r>
          <a:endParaRPr lang="es-CO" sz="1800" dirty="0"/>
        </a:p>
      </dgm:t>
    </dgm:pt>
    <dgm:pt modelId="{367F4E3A-A0D7-4CF0-864D-1E095FA9D4DB}" type="parTrans" cxnId="{92FB7F71-0646-4B66-8134-28847F59091E}">
      <dgm:prSet/>
      <dgm:spPr/>
      <dgm:t>
        <a:bodyPr/>
        <a:lstStyle/>
        <a:p>
          <a:endParaRPr lang="es-CO"/>
        </a:p>
      </dgm:t>
    </dgm:pt>
    <dgm:pt modelId="{60092B32-899B-494D-B090-A3190F8406DE}" type="sibTrans" cxnId="{92FB7F71-0646-4B66-8134-28847F59091E}">
      <dgm:prSet/>
      <dgm:spPr/>
      <dgm:t>
        <a:bodyPr/>
        <a:lstStyle/>
        <a:p>
          <a:endParaRPr lang="es-CO"/>
        </a:p>
      </dgm:t>
    </dgm:pt>
    <dgm:pt modelId="{9C3302C1-CA51-4A90-80B2-9B72F3CD0E89}">
      <dgm:prSet phldrT="[Texto]" custT="1"/>
      <dgm:spPr/>
      <dgm:t>
        <a:bodyPr/>
        <a:lstStyle/>
        <a:p>
          <a:pPr algn="just"/>
          <a:r>
            <a:rPr lang="es-CO" sz="1600" b="1" dirty="0" smtClean="0"/>
            <a:t>ENTIDADES SIN ANIMO DE LUCRO Y  ASOCIACIONES SECTOR PRIVADO</a:t>
          </a:r>
        </a:p>
        <a:p>
          <a:pPr algn="just"/>
          <a:r>
            <a:rPr lang="es-CO" sz="1600" dirty="0" smtClean="0"/>
            <a:t>Cerrejón, </a:t>
          </a:r>
          <a:r>
            <a:rPr lang="es-CO" sz="1600" dirty="0" err="1" smtClean="0"/>
            <a:t>Fundeban</a:t>
          </a:r>
          <a:r>
            <a:rPr lang="es-CO" sz="1600" dirty="0" smtClean="0"/>
            <a:t>, Drummontdl, Red Colombiana de Derechos Humanos, la paz y el ambiente. </a:t>
          </a:r>
          <a:endParaRPr lang="es-CO" sz="1600" dirty="0"/>
        </a:p>
      </dgm:t>
    </dgm:pt>
    <dgm:pt modelId="{4CBE1922-AA31-444D-9070-6481C80C89ED}" type="parTrans" cxnId="{0A25BB3C-0FAC-4DB5-BC7C-7BB85C328086}">
      <dgm:prSet/>
      <dgm:spPr/>
      <dgm:t>
        <a:bodyPr/>
        <a:lstStyle/>
        <a:p>
          <a:endParaRPr lang="es-CO"/>
        </a:p>
      </dgm:t>
    </dgm:pt>
    <dgm:pt modelId="{FB4F7B27-1A2C-4AFD-A794-8D2243D464EA}" type="sibTrans" cxnId="{0A25BB3C-0FAC-4DB5-BC7C-7BB85C328086}">
      <dgm:prSet/>
      <dgm:spPr/>
      <dgm:t>
        <a:bodyPr/>
        <a:lstStyle/>
        <a:p>
          <a:endParaRPr lang="es-CO"/>
        </a:p>
      </dgm:t>
    </dgm:pt>
    <dgm:pt modelId="{0E2CA6BD-A48B-479B-B8C8-850D23452918}">
      <dgm:prSet phldrT="[Texto]" custT="1"/>
      <dgm:spPr/>
      <dgm:t>
        <a:bodyPr/>
        <a:lstStyle/>
        <a:p>
          <a:r>
            <a:rPr lang="es-CO" sz="1600" b="1" dirty="0" smtClean="0"/>
            <a:t>PARQUES NACIONALES </a:t>
          </a:r>
          <a:r>
            <a:rPr lang="es-CO" sz="1600" b="1" dirty="0" smtClean="0"/>
            <a:t>Y CENTROS DE INVESTIGACION</a:t>
          </a:r>
        </a:p>
        <a:p>
          <a:r>
            <a:rPr lang="es-CO" sz="1600" dirty="0" smtClean="0"/>
            <a:t>INVEMAR</a:t>
          </a:r>
        </a:p>
        <a:p>
          <a:r>
            <a:rPr lang="es-CO" sz="1600" dirty="0" smtClean="0"/>
            <a:t>Parques Nacionales Naturales</a:t>
          </a:r>
          <a:endParaRPr lang="es-CO" sz="1600" dirty="0"/>
        </a:p>
      </dgm:t>
    </dgm:pt>
    <dgm:pt modelId="{103E2640-6299-4F5C-8D47-A7716AD62566}" type="parTrans" cxnId="{A764F3AE-1313-4F5B-ACED-1E8A84E94CE0}">
      <dgm:prSet/>
      <dgm:spPr/>
      <dgm:t>
        <a:bodyPr/>
        <a:lstStyle/>
        <a:p>
          <a:endParaRPr lang="es-CO"/>
        </a:p>
      </dgm:t>
    </dgm:pt>
    <dgm:pt modelId="{6E788B3F-F573-4B44-B5E7-0D272C5C5723}" type="sibTrans" cxnId="{A764F3AE-1313-4F5B-ACED-1E8A84E94CE0}">
      <dgm:prSet/>
      <dgm:spPr/>
      <dgm:t>
        <a:bodyPr/>
        <a:lstStyle/>
        <a:p>
          <a:endParaRPr lang="es-CO"/>
        </a:p>
      </dgm:t>
    </dgm:pt>
    <dgm:pt modelId="{A02D406E-E366-4CBC-9E62-56C7808D6CF2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100" b="1" dirty="0" smtClean="0"/>
            <a:t>DEPARTAMENTOS</a:t>
          </a:r>
        </a:p>
        <a:p>
          <a:r>
            <a:rPr lang="es-CO" sz="2000" dirty="0" smtClean="0"/>
            <a:t>Gobernación de la Guajira, Cesar, </a:t>
          </a:r>
          <a:r>
            <a:rPr lang="es-CO" sz="2000" dirty="0" smtClean="0"/>
            <a:t>Magdalena, </a:t>
          </a:r>
          <a:r>
            <a:rPr lang="es-CO" sz="2000" dirty="0" err="1" smtClean="0"/>
            <a:t>Atlantico</a:t>
          </a:r>
          <a:r>
            <a:rPr lang="es-CO" sz="2000" dirty="0" smtClean="0"/>
            <a:t>, </a:t>
          </a:r>
          <a:r>
            <a:rPr lang="es-CO" sz="2000" dirty="0" err="1" smtClean="0"/>
            <a:t>Bolivar</a:t>
          </a:r>
          <a:r>
            <a:rPr lang="es-CO" sz="2000" dirty="0" smtClean="0"/>
            <a:t>, Sucre, </a:t>
          </a:r>
          <a:r>
            <a:rPr lang="es-CO" sz="2000" dirty="0" err="1" smtClean="0"/>
            <a:t>Cordoba</a:t>
          </a:r>
          <a:r>
            <a:rPr lang="es-CO" sz="2000" dirty="0" smtClean="0"/>
            <a:t>, Cesar y San </a:t>
          </a:r>
          <a:r>
            <a:rPr lang="es-CO" sz="2000" dirty="0" err="1" smtClean="0"/>
            <a:t>Andres</a:t>
          </a:r>
          <a:endParaRPr lang="es-CO" sz="2000" dirty="0"/>
        </a:p>
      </dgm:t>
    </dgm:pt>
    <dgm:pt modelId="{FEC20568-1567-4A04-AF1B-A1A2A4261DF5}" type="parTrans" cxnId="{69DF3134-CFC3-45A9-B64B-818A6F9B6B52}">
      <dgm:prSet/>
      <dgm:spPr/>
      <dgm:t>
        <a:bodyPr/>
        <a:lstStyle/>
        <a:p>
          <a:endParaRPr lang="es-CO"/>
        </a:p>
      </dgm:t>
    </dgm:pt>
    <dgm:pt modelId="{C4AE2575-51F4-4DFA-B169-B22C0026DA35}" type="sibTrans" cxnId="{69DF3134-CFC3-45A9-B64B-818A6F9B6B52}">
      <dgm:prSet/>
      <dgm:spPr/>
      <dgm:t>
        <a:bodyPr/>
        <a:lstStyle/>
        <a:p>
          <a:endParaRPr lang="es-CO"/>
        </a:p>
      </dgm:t>
    </dgm:pt>
    <dgm:pt modelId="{D778B4B0-B901-40EC-9739-BE1684306D5F}">
      <dgm:prSet phldrT="[Texto]" custT="1"/>
      <dgm:spPr/>
      <dgm:t>
        <a:bodyPr/>
        <a:lstStyle/>
        <a:p>
          <a:r>
            <a:rPr lang="es-CO" sz="1600" b="1" dirty="0" smtClean="0"/>
            <a:t>CONSEJOS TERRITORIALES DE RIESGOS</a:t>
          </a:r>
        </a:p>
        <a:p>
          <a:r>
            <a:rPr lang="es-CO" sz="1600" dirty="0" smtClean="0"/>
            <a:t>Gestión de riesgos La Guajira, Cesar, </a:t>
          </a:r>
          <a:endParaRPr lang="es-CO" sz="1600" dirty="0"/>
        </a:p>
      </dgm:t>
    </dgm:pt>
    <dgm:pt modelId="{8971A417-639A-4D26-83A3-B096B6FD6AFC}" type="parTrans" cxnId="{01CE4F18-90C2-4D8E-8F57-602876E984C0}">
      <dgm:prSet/>
      <dgm:spPr/>
      <dgm:t>
        <a:bodyPr/>
        <a:lstStyle/>
        <a:p>
          <a:endParaRPr lang="es-CO"/>
        </a:p>
      </dgm:t>
    </dgm:pt>
    <dgm:pt modelId="{80A38C7F-AA82-4D34-BD38-7416B1E49BB3}" type="sibTrans" cxnId="{01CE4F18-90C2-4D8E-8F57-602876E984C0}">
      <dgm:prSet/>
      <dgm:spPr/>
      <dgm:t>
        <a:bodyPr/>
        <a:lstStyle/>
        <a:p>
          <a:endParaRPr lang="es-CO"/>
        </a:p>
      </dgm:t>
    </dgm:pt>
    <dgm:pt modelId="{4C246712-4B2D-462E-B4AD-7BA04E1DA696}">
      <dgm:prSet phldrT="[Texto]"/>
      <dgm:spPr/>
      <dgm:t>
        <a:bodyPr/>
        <a:lstStyle/>
        <a:p>
          <a:r>
            <a:rPr lang="es-CO" b="1" dirty="0" smtClean="0"/>
            <a:t>LA ACADEMIA</a:t>
          </a:r>
        </a:p>
        <a:p>
          <a:r>
            <a:rPr lang="es-CO" dirty="0" smtClean="0"/>
            <a:t>Universidad de La Guajira</a:t>
          </a:r>
          <a:endParaRPr lang="es-CO" dirty="0"/>
        </a:p>
      </dgm:t>
    </dgm:pt>
    <dgm:pt modelId="{9DD37525-5E4F-4AE5-ABB0-E92450E28CEF}" type="parTrans" cxnId="{2840C800-D2FC-45D8-A3CA-731A9ABB4F6E}">
      <dgm:prSet/>
      <dgm:spPr/>
      <dgm:t>
        <a:bodyPr/>
        <a:lstStyle/>
        <a:p>
          <a:endParaRPr lang="es-CO"/>
        </a:p>
      </dgm:t>
    </dgm:pt>
    <dgm:pt modelId="{916CE2F0-53B4-4100-9BAD-53A282EF40F7}" type="sibTrans" cxnId="{2840C800-D2FC-45D8-A3CA-731A9ABB4F6E}">
      <dgm:prSet/>
      <dgm:spPr/>
      <dgm:t>
        <a:bodyPr/>
        <a:lstStyle/>
        <a:p>
          <a:endParaRPr lang="es-CO"/>
        </a:p>
      </dgm:t>
    </dgm:pt>
    <dgm:pt modelId="{53320B71-34A3-497B-AAFC-035D2B6DA40E}" type="pres">
      <dgm:prSet presAssocID="{D979D87B-72E4-4AE6-B101-55955EFE3B4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C03D3CE3-8215-40B1-819F-40E367F079C9}" type="pres">
      <dgm:prSet presAssocID="{5FA1A449-04B3-46C7-9EE3-A8CA28A558F8}" presName="root" presStyleCnt="0"/>
      <dgm:spPr/>
    </dgm:pt>
    <dgm:pt modelId="{6A8EEAD4-B407-42FC-B886-1A85B02AC677}" type="pres">
      <dgm:prSet presAssocID="{5FA1A449-04B3-46C7-9EE3-A8CA28A558F8}" presName="rootComposite" presStyleCnt="0"/>
      <dgm:spPr/>
    </dgm:pt>
    <dgm:pt modelId="{0BC61BFC-2D65-4D9C-81C2-E7EA67155A41}" type="pres">
      <dgm:prSet presAssocID="{5FA1A449-04B3-46C7-9EE3-A8CA28A558F8}" presName="rootText" presStyleLbl="node1" presStyleIdx="0" presStyleCnt="2" custScaleX="233628" custScaleY="106283" custLinFactNeighborY="12229"/>
      <dgm:spPr/>
      <dgm:t>
        <a:bodyPr/>
        <a:lstStyle/>
        <a:p>
          <a:endParaRPr lang="es-CO"/>
        </a:p>
      </dgm:t>
    </dgm:pt>
    <dgm:pt modelId="{C99DAD5F-EBBC-450F-A21E-D33A4D7D48B0}" type="pres">
      <dgm:prSet presAssocID="{5FA1A449-04B3-46C7-9EE3-A8CA28A558F8}" presName="rootConnector" presStyleLbl="node1" presStyleIdx="0" presStyleCnt="2"/>
      <dgm:spPr/>
      <dgm:t>
        <a:bodyPr/>
        <a:lstStyle/>
        <a:p>
          <a:endParaRPr lang="es-CO"/>
        </a:p>
      </dgm:t>
    </dgm:pt>
    <dgm:pt modelId="{6A192206-3C8B-4BD3-93C2-8FC151465C04}" type="pres">
      <dgm:prSet presAssocID="{5FA1A449-04B3-46C7-9EE3-A8CA28A558F8}" presName="childShape" presStyleCnt="0"/>
      <dgm:spPr/>
    </dgm:pt>
    <dgm:pt modelId="{8D572124-AEE6-4387-B09D-55E5D91ED194}" type="pres">
      <dgm:prSet presAssocID="{4CBE1922-AA31-444D-9070-6481C80C89ED}" presName="Name13" presStyleLbl="parChTrans1D2" presStyleIdx="0" presStyleCnt="4"/>
      <dgm:spPr/>
      <dgm:t>
        <a:bodyPr/>
        <a:lstStyle/>
        <a:p>
          <a:endParaRPr lang="es-CO"/>
        </a:p>
      </dgm:t>
    </dgm:pt>
    <dgm:pt modelId="{34F5F26D-ED84-48C5-BF6B-DD8DFF736A90}" type="pres">
      <dgm:prSet presAssocID="{9C3302C1-CA51-4A90-80B2-9B72F3CD0E89}" presName="childText" presStyleLbl="bgAcc1" presStyleIdx="0" presStyleCnt="4" custScaleX="223387" custScaleY="11912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7183E3E-AF8E-4FC4-9AE6-CD2FD3E8F878}" type="pres">
      <dgm:prSet presAssocID="{103E2640-6299-4F5C-8D47-A7716AD62566}" presName="Name13" presStyleLbl="parChTrans1D2" presStyleIdx="1" presStyleCnt="4"/>
      <dgm:spPr/>
      <dgm:t>
        <a:bodyPr/>
        <a:lstStyle/>
        <a:p>
          <a:endParaRPr lang="es-CO"/>
        </a:p>
      </dgm:t>
    </dgm:pt>
    <dgm:pt modelId="{02949769-43E0-4B54-9F32-8FA8EC011C78}" type="pres">
      <dgm:prSet presAssocID="{0E2CA6BD-A48B-479B-B8C8-850D23452918}" presName="childText" presStyleLbl="bgAcc1" presStyleIdx="1" presStyleCnt="4" custScaleX="207194" custScaleY="12913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6A78082-5D85-4D41-A31A-297C04729871}" type="pres">
      <dgm:prSet presAssocID="{A02D406E-E366-4CBC-9E62-56C7808D6CF2}" presName="root" presStyleCnt="0"/>
      <dgm:spPr/>
    </dgm:pt>
    <dgm:pt modelId="{4EB1847D-95EA-40FD-992C-6D12902ED383}" type="pres">
      <dgm:prSet presAssocID="{A02D406E-E366-4CBC-9E62-56C7808D6CF2}" presName="rootComposite" presStyleCnt="0"/>
      <dgm:spPr/>
    </dgm:pt>
    <dgm:pt modelId="{226F8ABF-8426-443A-B66A-7869E60E47C5}" type="pres">
      <dgm:prSet presAssocID="{A02D406E-E366-4CBC-9E62-56C7808D6CF2}" presName="rootText" presStyleLbl="node1" presStyleIdx="1" presStyleCnt="2" custScaleX="187738" custScaleY="149763"/>
      <dgm:spPr/>
      <dgm:t>
        <a:bodyPr/>
        <a:lstStyle/>
        <a:p>
          <a:endParaRPr lang="es-CO"/>
        </a:p>
      </dgm:t>
    </dgm:pt>
    <dgm:pt modelId="{5F3E1E83-BCE5-4010-A1FD-E64086092644}" type="pres">
      <dgm:prSet presAssocID="{A02D406E-E366-4CBC-9E62-56C7808D6CF2}" presName="rootConnector" presStyleLbl="node1" presStyleIdx="1" presStyleCnt="2"/>
      <dgm:spPr/>
      <dgm:t>
        <a:bodyPr/>
        <a:lstStyle/>
        <a:p>
          <a:endParaRPr lang="es-CO"/>
        </a:p>
      </dgm:t>
    </dgm:pt>
    <dgm:pt modelId="{8A37DF39-2963-462A-86A0-C22CF4ADC589}" type="pres">
      <dgm:prSet presAssocID="{A02D406E-E366-4CBC-9E62-56C7808D6CF2}" presName="childShape" presStyleCnt="0"/>
      <dgm:spPr/>
    </dgm:pt>
    <dgm:pt modelId="{388D250A-8274-4AB0-BBA1-BED557D4190D}" type="pres">
      <dgm:prSet presAssocID="{8971A417-639A-4D26-83A3-B096B6FD6AFC}" presName="Name13" presStyleLbl="parChTrans1D2" presStyleIdx="2" presStyleCnt="4"/>
      <dgm:spPr/>
      <dgm:t>
        <a:bodyPr/>
        <a:lstStyle/>
        <a:p>
          <a:endParaRPr lang="es-CO"/>
        </a:p>
      </dgm:t>
    </dgm:pt>
    <dgm:pt modelId="{4003578F-8D86-4892-8A5F-C10F039F584C}" type="pres">
      <dgm:prSet presAssocID="{D778B4B0-B901-40EC-9739-BE1684306D5F}" presName="childText" presStyleLbl="bgAcc1" presStyleIdx="2" presStyleCnt="4" custScaleX="19074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72EA446-7B99-40A1-AD1C-8A63E94E2D15}" type="pres">
      <dgm:prSet presAssocID="{9DD37525-5E4F-4AE5-ABB0-E92450E28CEF}" presName="Name13" presStyleLbl="parChTrans1D2" presStyleIdx="3" presStyleCnt="4"/>
      <dgm:spPr/>
      <dgm:t>
        <a:bodyPr/>
        <a:lstStyle/>
        <a:p>
          <a:endParaRPr lang="es-CO"/>
        </a:p>
      </dgm:t>
    </dgm:pt>
    <dgm:pt modelId="{DA16E2D5-A17F-426D-81E9-44F29E3C1D49}" type="pres">
      <dgm:prSet presAssocID="{4C246712-4B2D-462E-B4AD-7BA04E1DA696}" presName="childText" presStyleLbl="bgAcc1" presStyleIdx="3" presStyleCnt="4" custScaleX="16055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06CD7A78-3958-4D98-9091-C6463DE559B4}" type="presOf" srcId="{9C3302C1-CA51-4A90-80B2-9B72F3CD0E89}" destId="{34F5F26D-ED84-48C5-BF6B-DD8DFF736A90}" srcOrd="0" destOrd="0" presId="urn:microsoft.com/office/officeart/2005/8/layout/hierarchy3"/>
    <dgm:cxn modelId="{69DF3134-CFC3-45A9-B64B-818A6F9B6B52}" srcId="{D979D87B-72E4-4AE6-B101-55955EFE3B41}" destId="{A02D406E-E366-4CBC-9E62-56C7808D6CF2}" srcOrd="1" destOrd="0" parTransId="{FEC20568-1567-4A04-AF1B-A1A2A4261DF5}" sibTransId="{C4AE2575-51F4-4DFA-B169-B22C0026DA35}"/>
    <dgm:cxn modelId="{338F3AD8-03CB-4795-98B9-6AD727E2D42E}" type="presOf" srcId="{5FA1A449-04B3-46C7-9EE3-A8CA28A558F8}" destId="{C99DAD5F-EBBC-450F-A21E-D33A4D7D48B0}" srcOrd="1" destOrd="0" presId="urn:microsoft.com/office/officeart/2005/8/layout/hierarchy3"/>
    <dgm:cxn modelId="{97D7695C-564E-4611-9B93-51A46D13ACE5}" type="presOf" srcId="{8971A417-639A-4D26-83A3-B096B6FD6AFC}" destId="{388D250A-8274-4AB0-BBA1-BED557D4190D}" srcOrd="0" destOrd="0" presId="urn:microsoft.com/office/officeart/2005/8/layout/hierarchy3"/>
    <dgm:cxn modelId="{2840C800-D2FC-45D8-A3CA-731A9ABB4F6E}" srcId="{A02D406E-E366-4CBC-9E62-56C7808D6CF2}" destId="{4C246712-4B2D-462E-B4AD-7BA04E1DA696}" srcOrd="1" destOrd="0" parTransId="{9DD37525-5E4F-4AE5-ABB0-E92450E28CEF}" sibTransId="{916CE2F0-53B4-4100-9BAD-53A282EF40F7}"/>
    <dgm:cxn modelId="{2AAEF3B4-D88E-41BB-9FBD-FF3236801A9C}" type="presOf" srcId="{4CBE1922-AA31-444D-9070-6481C80C89ED}" destId="{8D572124-AEE6-4387-B09D-55E5D91ED194}" srcOrd="0" destOrd="0" presId="urn:microsoft.com/office/officeart/2005/8/layout/hierarchy3"/>
    <dgm:cxn modelId="{FBDB78DE-431A-4A1D-9B6A-9C6FCC27C617}" type="presOf" srcId="{A02D406E-E366-4CBC-9E62-56C7808D6CF2}" destId="{226F8ABF-8426-443A-B66A-7869E60E47C5}" srcOrd="0" destOrd="0" presId="urn:microsoft.com/office/officeart/2005/8/layout/hierarchy3"/>
    <dgm:cxn modelId="{0A25BB3C-0FAC-4DB5-BC7C-7BB85C328086}" srcId="{5FA1A449-04B3-46C7-9EE3-A8CA28A558F8}" destId="{9C3302C1-CA51-4A90-80B2-9B72F3CD0E89}" srcOrd="0" destOrd="0" parTransId="{4CBE1922-AA31-444D-9070-6481C80C89ED}" sibTransId="{FB4F7B27-1A2C-4AFD-A794-8D2243D464EA}"/>
    <dgm:cxn modelId="{133E5D3B-5FC0-4E8C-9AE0-063B88056E75}" type="presOf" srcId="{A02D406E-E366-4CBC-9E62-56C7808D6CF2}" destId="{5F3E1E83-BCE5-4010-A1FD-E64086092644}" srcOrd="1" destOrd="0" presId="urn:microsoft.com/office/officeart/2005/8/layout/hierarchy3"/>
    <dgm:cxn modelId="{A6810210-99FF-4307-8BCF-05F3415AB11A}" type="presOf" srcId="{D979D87B-72E4-4AE6-B101-55955EFE3B41}" destId="{53320B71-34A3-497B-AAFC-035D2B6DA40E}" srcOrd="0" destOrd="0" presId="urn:microsoft.com/office/officeart/2005/8/layout/hierarchy3"/>
    <dgm:cxn modelId="{1FA2CFA4-45C7-4A4A-BD11-E6E9C2932CD1}" type="presOf" srcId="{9DD37525-5E4F-4AE5-ABB0-E92450E28CEF}" destId="{472EA446-7B99-40A1-AD1C-8A63E94E2D15}" srcOrd="0" destOrd="0" presId="urn:microsoft.com/office/officeart/2005/8/layout/hierarchy3"/>
    <dgm:cxn modelId="{A625C7E3-F933-4CF5-9EF2-783A2080E32B}" type="presOf" srcId="{D778B4B0-B901-40EC-9739-BE1684306D5F}" destId="{4003578F-8D86-4892-8A5F-C10F039F584C}" srcOrd="0" destOrd="0" presId="urn:microsoft.com/office/officeart/2005/8/layout/hierarchy3"/>
    <dgm:cxn modelId="{C8B44287-70DA-408D-BC11-0360B349356D}" type="presOf" srcId="{5FA1A449-04B3-46C7-9EE3-A8CA28A558F8}" destId="{0BC61BFC-2D65-4D9C-81C2-E7EA67155A41}" srcOrd="0" destOrd="0" presId="urn:microsoft.com/office/officeart/2005/8/layout/hierarchy3"/>
    <dgm:cxn modelId="{0F8BC821-77D2-43EF-89FD-CE308B371E89}" type="presOf" srcId="{103E2640-6299-4F5C-8D47-A7716AD62566}" destId="{37183E3E-AF8E-4FC4-9AE6-CD2FD3E8F878}" srcOrd="0" destOrd="0" presId="urn:microsoft.com/office/officeart/2005/8/layout/hierarchy3"/>
    <dgm:cxn modelId="{B0FEEC74-3E88-4249-AA8B-8619E439E1EB}" type="presOf" srcId="{0E2CA6BD-A48B-479B-B8C8-850D23452918}" destId="{02949769-43E0-4B54-9F32-8FA8EC011C78}" srcOrd="0" destOrd="0" presId="urn:microsoft.com/office/officeart/2005/8/layout/hierarchy3"/>
    <dgm:cxn modelId="{01CE4F18-90C2-4D8E-8F57-602876E984C0}" srcId="{A02D406E-E366-4CBC-9E62-56C7808D6CF2}" destId="{D778B4B0-B901-40EC-9739-BE1684306D5F}" srcOrd="0" destOrd="0" parTransId="{8971A417-639A-4D26-83A3-B096B6FD6AFC}" sibTransId="{80A38C7F-AA82-4D34-BD38-7416B1E49BB3}"/>
    <dgm:cxn modelId="{E03EA412-2C94-4BDC-BE89-AA5558926173}" type="presOf" srcId="{4C246712-4B2D-462E-B4AD-7BA04E1DA696}" destId="{DA16E2D5-A17F-426D-81E9-44F29E3C1D49}" srcOrd="0" destOrd="0" presId="urn:microsoft.com/office/officeart/2005/8/layout/hierarchy3"/>
    <dgm:cxn modelId="{92FB7F71-0646-4B66-8134-28847F59091E}" srcId="{D979D87B-72E4-4AE6-B101-55955EFE3B41}" destId="{5FA1A449-04B3-46C7-9EE3-A8CA28A558F8}" srcOrd="0" destOrd="0" parTransId="{367F4E3A-A0D7-4CF0-864D-1E095FA9D4DB}" sibTransId="{60092B32-899B-494D-B090-A3190F8406DE}"/>
    <dgm:cxn modelId="{A764F3AE-1313-4F5B-ACED-1E8A84E94CE0}" srcId="{5FA1A449-04B3-46C7-9EE3-A8CA28A558F8}" destId="{0E2CA6BD-A48B-479B-B8C8-850D23452918}" srcOrd="1" destOrd="0" parTransId="{103E2640-6299-4F5C-8D47-A7716AD62566}" sibTransId="{6E788B3F-F573-4B44-B5E7-0D272C5C5723}"/>
    <dgm:cxn modelId="{DF4ADABF-F2A9-4D2A-8E78-B6340CC1F605}" type="presParOf" srcId="{53320B71-34A3-497B-AAFC-035D2B6DA40E}" destId="{C03D3CE3-8215-40B1-819F-40E367F079C9}" srcOrd="0" destOrd="0" presId="urn:microsoft.com/office/officeart/2005/8/layout/hierarchy3"/>
    <dgm:cxn modelId="{9853FC6B-AB67-4EBB-8735-485F969F0CA0}" type="presParOf" srcId="{C03D3CE3-8215-40B1-819F-40E367F079C9}" destId="{6A8EEAD4-B407-42FC-B886-1A85B02AC677}" srcOrd="0" destOrd="0" presId="urn:microsoft.com/office/officeart/2005/8/layout/hierarchy3"/>
    <dgm:cxn modelId="{8F9D0935-F034-49F1-AF26-D3E477E22320}" type="presParOf" srcId="{6A8EEAD4-B407-42FC-B886-1A85B02AC677}" destId="{0BC61BFC-2D65-4D9C-81C2-E7EA67155A41}" srcOrd="0" destOrd="0" presId="urn:microsoft.com/office/officeart/2005/8/layout/hierarchy3"/>
    <dgm:cxn modelId="{0F7B1276-A5F8-48FE-A3C9-2A8ADE1A053D}" type="presParOf" srcId="{6A8EEAD4-B407-42FC-B886-1A85B02AC677}" destId="{C99DAD5F-EBBC-450F-A21E-D33A4D7D48B0}" srcOrd="1" destOrd="0" presId="urn:microsoft.com/office/officeart/2005/8/layout/hierarchy3"/>
    <dgm:cxn modelId="{22AC2347-9484-460D-85F6-551BC55D8019}" type="presParOf" srcId="{C03D3CE3-8215-40B1-819F-40E367F079C9}" destId="{6A192206-3C8B-4BD3-93C2-8FC151465C04}" srcOrd="1" destOrd="0" presId="urn:microsoft.com/office/officeart/2005/8/layout/hierarchy3"/>
    <dgm:cxn modelId="{7B8EA198-617A-4D5D-9AA0-60B84BE9AABA}" type="presParOf" srcId="{6A192206-3C8B-4BD3-93C2-8FC151465C04}" destId="{8D572124-AEE6-4387-B09D-55E5D91ED194}" srcOrd="0" destOrd="0" presId="urn:microsoft.com/office/officeart/2005/8/layout/hierarchy3"/>
    <dgm:cxn modelId="{337FDCC4-F040-49FF-9BBD-E257A526992F}" type="presParOf" srcId="{6A192206-3C8B-4BD3-93C2-8FC151465C04}" destId="{34F5F26D-ED84-48C5-BF6B-DD8DFF736A90}" srcOrd="1" destOrd="0" presId="urn:microsoft.com/office/officeart/2005/8/layout/hierarchy3"/>
    <dgm:cxn modelId="{C959319E-3D9E-449B-AE39-C519D6112D3B}" type="presParOf" srcId="{6A192206-3C8B-4BD3-93C2-8FC151465C04}" destId="{37183E3E-AF8E-4FC4-9AE6-CD2FD3E8F878}" srcOrd="2" destOrd="0" presId="urn:microsoft.com/office/officeart/2005/8/layout/hierarchy3"/>
    <dgm:cxn modelId="{042C2C50-E952-4B66-B254-1D69130526CB}" type="presParOf" srcId="{6A192206-3C8B-4BD3-93C2-8FC151465C04}" destId="{02949769-43E0-4B54-9F32-8FA8EC011C78}" srcOrd="3" destOrd="0" presId="urn:microsoft.com/office/officeart/2005/8/layout/hierarchy3"/>
    <dgm:cxn modelId="{D7BEC30D-4FD8-4F10-ABDB-4C626198E6AB}" type="presParOf" srcId="{53320B71-34A3-497B-AAFC-035D2B6DA40E}" destId="{E6A78082-5D85-4D41-A31A-297C04729871}" srcOrd="1" destOrd="0" presId="urn:microsoft.com/office/officeart/2005/8/layout/hierarchy3"/>
    <dgm:cxn modelId="{BEA5BFD6-9E5B-4543-B3F1-9FA3B3FA9805}" type="presParOf" srcId="{E6A78082-5D85-4D41-A31A-297C04729871}" destId="{4EB1847D-95EA-40FD-992C-6D12902ED383}" srcOrd="0" destOrd="0" presId="urn:microsoft.com/office/officeart/2005/8/layout/hierarchy3"/>
    <dgm:cxn modelId="{867DC94E-6D98-4A72-934A-413B809DA8DE}" type="presParOf" srcId="{4EB1847D-95EA-40FD-992C-6D12902ED383}" destId="{226F8ABF-8426-443A-B66A-7869E60E47C5}" srcOrd="0" destOrd="0" presId="urn:microsoft.com/office/officeart/2005/8/layout/hierarchy3"/>
    <dgm:cxn modelId="{075A14AA-FF99-4278-8E8B-9ECB54D64F83}" type="presParOf" srcId="{4EB1847D-95EA-40FD-992C-6D12902ED383}" destId="{5F3E1E83-BCE5-4010-A1FD-E64086092644}" srcOrd="1" destOrd="0" presId="urn:microsoft.com/office/officeart/2005/8/layout/hierarchy3"/>
    <dgm:cxn modelId="{8FAF7A6C-C635-46E3-99AF-F85B2FEFC50E}" type="presParOf" srcId="{E6A78082-5D85-4D41-A31A-297C04729871}" destId="{8A37DF39-2963-462A-86A0-C22CF4ADC589}" srcOrd="1" destOrd="0" presId="urn:microsoft.com/office/officeart/2005/8/layout/hierarchy3"/>
    <dgm:cxn modelId="{E4269FDA-6109-422F-AADD-8CB14C8D0677}" type="presParOf" srcId="{8A37DF39-2963-462A-86A0-C22CF4ADC589}" destId="{388D250A-8274-4AB0-BBA1-BED557D4190D}" srcOrd="0" destOrd="0" presId="urn:microsoft.com/office/officeart/2005/8/layout/hierarchy3"/>
    <dgm:cxn modelId="{FB7B048A-CC8B-47DD-8D5B-164081E9C262}" type="presParOf" srcId="{8A37DF39-2963-462A-86A0-C22CF4ADC589}" destId="{4003578F-8D86-4892-8A5F-C10F039F584C}" srcOrd="1" destOrd="0" presId="urn:microsoft.com/office/officeart/2005/8/layout/hierarchy3"/>
    <dgm:cxn modelId="{5A292343-97E8-4604-BEB7-C053BDA51EB1}" type="presParOf" srcId="{8A37DF39-2963-462A-86A0-C22CF4ADC589}" destId="{472EA446-7B99-40A1-AD1C-8A63E94E2D15}" srcOrd="2" destOrd="0" presId="urn:microsoft.com/office/officeart/2005/8/layout/hierarchy3"/>
    <dgm:cxn modelId="{B766B606-75E5-4CD1-9D17-250915FCC43C}" type="presParOf" srcId="{8A37DF39-2963-462A-86A0-C22CF4ADC589}" destId="{DA16E2D5-A17F-426D-81E9-44F29E3C1D4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83D43D-AFE2-4FE3-8C5D-73A2CD388F7F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D17293D0-C3D6-40A1-84EC-D7825B279277}">
      <dgm:prSet phldrT="[Texto]"/>
      <dgm:spPr/>
      <dgm:t>
        <a:bodyPr/>
        <a:lstStyle/>
        <a:p>
          <a:r>
            <a:rPr lang="es-CO" b="1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Comité Directivo</a:t>
          </a:r>
          <a:endParaRPr lang="es-CO" b="1" dirty="0">
            <a:solidFill>
              <a:schemeClr val="tx1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CC8B1A7F-CDFF-427B-92D9-29705558F621}" type="parTrans" cxnId="{838833E2-A9EA-4C9C-91BE-C90DA5190081}">
      <dgm:prSet/>
      <dgm:spPr/>
      <dgm:t>
        <a:bodyPr/>
        <a:lstStyle/>
        <a:p>
          <a:endParaRPr lang="es-CO" b="1">
            <a:solidFill>
              <a:schemeClr val="tx1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B9C9EB02-63D1-4F9B-ABE9-5B9B2E8ABF78}" type="sibTrans" cxnId="{838833E2-A9EA-4C9C-91BE-C90DA5190081}">
      <dgm:prSet/>
      <dgm:spPr/>
      <dgm:t>
        <a:bodyPr/>
        <a:lstStyle/>
        <a:p>
          <a:endParaRPr lang="es-CO" b="1">
            <a:solidFill>
              <a:schemeClr val="tx1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05655143-1C9D-4971-AB83-ECD4D0C84BA7}" type="asst">
      <dgm:prSet phldrT="[Texto]"/>
      <dgm:spPr/>
      <dgm:t>
        <a:bodyPr/>
        <a:lstStyle/>
        <a:p>
          <a:r>
            <a:rPr lang="es-CO" b="1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Secretaria Técnica</a:t>
          </a:r>
          <a:endParaRPr lang="es-CO" b="1" dirty="0">
            <a:solidFill>
              <a:schemeClr val="tx1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1974A305-8331-45BD-9200-FE89126CC112}" type="parTrans" cxnId="{E277982A-C100-41E6-A344-126C42F09656}">
      <dgm:prSet/>
      <dgm:spPr/>
      <dgm:t>
        <a:bodyPr/>
        <a:lstStyle/>
        <a:p>
          <a:endParaRPr lang="es-CO" b="1">
            <a:solidFill>
              <a:schemeClr val="tx1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71DF3E11-5511-4680-B339-7E76E22DA67D}" type="sibTrans" cxnId="{E277982A-C100-41E6-A344-126C42F09656}">
      <dgm:prSet/>
      <dgm:spPr/>
      <dgm:t>
        <a:bodyPr/>
        <a:lstStyle/>
        <a:p>
          <a:endParaRPr lang="es-CO" b="1">
            <a:solidFill>
              <a:schemeClr val="tx1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F84B7327-39D6-4E0D-BC08-82D88E9CE1FA}">
      <dgm:prSet phldrT="[Texto]"/>
      <dgm:spPr/>
      <dgm:t>
        <a:bodyPr/>
        <a:lstStyle/>
        <a:p>
          <a:r>
            <a:rPr lang="es-CO" b="1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Comité Técnico</a:t>
          </a:r>
          <a:endParaRPr lang="es-CO" b="1" dirty="0">
            <a:solidFill>
              <a:schemeClr val="tx1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DD88B205-3BE8-4A45-9A33-588BBDEF6B4E}" type="parTrans" cxnId="{A5B6332B-F3A9-4574-8D66-7CE3AF95071B}">
      <dgm:prSet/>
      <dgm:spPr/>
      <dgm:t>
        <a:bodyPr/>
        <a:lstStyle/>
        <a:p>
          <a:endParaRPr lang="es-CO" b="1">
            <a:solidFill>
              <a:schemeClr val="tx1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46C330BC-B67B-4CE0-AE97-E8DDB7C2C574}" type="sibTrans" cxnId="{A5B6332B-F3A9-4574-8D66-7CE3AF95071B}">
      <dgm:prSet/>
      <dgm:spPr/>
      <dgm:t>
        <a:bodyPr/>
        <a:lstStyle/>
        <a:p>
          <a:endParaRPr lang="es-CO" b="1">
            <a:solidFill>
              <a:schemeClr val="tx1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CF3795D5-8819-49DA-AA75-D524EF75B544}">
      <dgm:prSet phldrT="[Texto]"/>
      <dgm:spPr/>
      <dgm:t>
        <a:bodyPr/>
        <a:lstStyle/>
        <a:p>
          <a:r>
            <a:rPr lang="es-CO" b="1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Mesas departamentales</a:t>
          </a:r>
          <a:endParaRPr lang="es-CO" b="1" dirty="0">
            <a:solidFill>
              <a:schemeClr val="tx1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C8C9FD05-27BF-4381-BE95-2F303BE9E728}" type="parTrans" cxnId="{283E14C4-4B54-41EF-A17C-F25B5B19FF1B}">
      <dgm:prSet/>
      <dgm:spPr/>
      <dgm:t>
        <a:bodyPr/>
        <a:lstStyle/>
        <a:p>
          <a:endParaRPr lang="es-CO" b="1">
            <a:solidFill>
              <a:schemeClr val="tx1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C328DB86-A903-468E-A952-C053CAC5CB72}" type="sibTrans" cxnId="{283E14C4-4B54-41EF-A17C-F25B5B19FF1B}">
      <dgm:prSet/>
      <dgm:spPr/>
      <dgm:t>
        <a:bodyPr/>
        <a:lstStyle/>
        <a:p>
          <a:endParaRPr lang="es-CO" b="1">
            <a:solidFill>
              <a:schemeClr val="tx1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C98A4A61-C297-4535-BD20-B234E5C6D38D}" type="pres">
      <dgm:prSet presAssocID="{3883D43D-AFE2-4FE3-8C5D-73A2CD388F7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490B9BB8-1E09-4313-BB2A-EC0CFCD1BB22}" type="pres">
      <dgm:prSet presAssocID="{D17293D0-C3D6-40A1-84EC-D7825B279277}" presName="hierRoot1" presStyleCnt="0">
        <dgm:presLayoutVars>
          <dgm:hierBranch val="init"/>
        </dgm:presLayoutVars>
      </dgm:prSet>
      <dgm:spPr/>
    </dgm:pt>
    <dgm:pt modelId="{DF43C6A1-AE26-4FEF-B4EC-DF0E3147BAD9}" type="pres">
      <dgm:prSet presAssocID="{D17293D0-C3D6-40A1-84EC-D7825B279277}" presName="rootComposite1" presStyleCnt="0"/>
      <dgm:spPr/>
    </dgm:pt>
    <dgm:pt modelId="{5E2D6F35-4527-4790-8552-9F728D63C3E4}" type="pres">
      <dgm:prSet presAssocID="{D17293D0-C3D6-40A1-84EC-D7825B279277}" presName="rootText1" presStyleLbl="node0" presStyleIdx="0" presStyleCnt="1" custScaleX="127237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84A61BE-3700-4251-A566-8A82FC4252D3}" type="pres">
      <dgm:prSet presAssocID="{D17293D0-C3D6-40A1-84EC-D7825B279277}" presName="rootConnector1" presStyleLbl="node1" presStyleIdx="0" presStyleCnt="0"/>
      <dgm:spPr/>
      <dgm:t>
        <a:bodyPr/>
        <a:lstStyle/>
        <a:p>
          <a:endParaRPr lang="es-CO"/>
        </a:p>
      </dgm:t>
    </dgm:pt>
    <dgm:pt modelId="{40CF369C-A564-48B6-A8F0-4A0878C081E9}" type="pres">
      <dgm:prSet presAssocID="{D17293D0-C3D6-40A1-84EC-D7825B279277}" presName="hierChild2" presStyleCnt="0"/>
      <dgm:spPr/>
    </dgm:pt>
    <dgm:pt modelId="{A6839329-2D17-4B95-B935-9A848DE0E0FA}" type="pres">
      <dgm:prSet presAssocID="{DD88B205-3BE8-4A45-9A33-588BBDEF6B4E}" presName="Name37" presStyleLbl="parChTrans1D2" presStyleIdx="0" presStyleCnt="3"/>
      <dgm:spPr/>
      <dgm:t>
        <a:bodyPr/>
        <a:lstStyle/>
        <a:p>
          <a:endParaRPr lang="es-CO"/>
        </a:p>
      </dgm:t>
    </dgm:pt>
    <dgm:pt modelId="{7F8B64CD-E0EC-45AA-A886-7B0D0891A6F5}" type="pres">
      <dgm:prSet presAssocID="{F84B7327-39D6-4E0D-BC08-82D88E9CE1FA}" presName="hierRoot2" presStyleCnt="0">
        <dgm:presLayoutVars>
          <dgm:hierBranch val="init"/>
        </dgm:presLayoutVars>
      </dgm:prSet>
      <dgm:spPr/>
    </dgm:pt>
    <dgm:pt modelId="{6893A0DC-B504-486C-82AA-BEF27D5DAE5F}" type="pres">
      <dgm:prSet presAssocID="{F84B7327-39D6-4E0D-BC08-82D88E9CE1FA}" presName="rootComposite" presStyleCnt="0"/>
      <dgm:spPr/>
    </dgm:pt>
    <dgm:pt modelId="{0336FA2F-A8B5-483A-9B85-065673363CFA}" type="pres">
      <dgm:prSet presAssocID="{F84B7327-39D6-4E0D-BC08-82D88E9CE1FA}" presName="rootText" presStyleLbl="node2" presStyleIdx="0" presStyleCnt="2" custScaleX="119749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F158140-5D53-438B-85A2-A4E0B5F00078}" type="pres">
      <dgm:prSet presAssocID="{F84B7327-39D6-4E0D-BC08-82D88E9CE1FA}" presName="rootConnector" presStyleLbl="node2" presStyleIdx="0" presStyleCnt="2"/>
      <dgm:spPr/>
      <dgm:t>
        <a:bodyPr/>
        <a:lstStyle/>
        <a:p>
          <a:endParaRPr lang="es-CO"/>
        </a:p>
      </dgm:t>
    </dgm:pt>
    <dgm:pt modelId="{2296A404-1EBF-4BDD-8181-97061EB78689}" type="pres">
      <dgm:prSet presAssocID="{F84B7327-39D6-4E0D-BC08-82D88E9CE1FA}" presName="hierChild4" presStyleCnt="0"/>
      <dgm:spPr/>
    </dgm:pt>
    <dgm:pt modelId="{7D54DFC8-0BEF-48C1-99E3-1BBA24E80E9B}" type="pres">
      <dgm:prSet presAssocID="{F84B7327-39D6-4E0D-BC08-82D88E9CE1FA}" presName="hierChild5" presStyleCnt="0"/>
      <dgm:spPr/>
    </dgm:pt>
    <dgm:pt modelId="{B92DD9B6-E0EE-4A69-833A-49FDF3B84581}" type="pres">
      <dgm:prSet presAssocID="{C8C9FD05-27BF-4381-BE95-2F303BE9E728}" presName="Name37" presStyleLbl="parChTrans1D2" presStyleIdx="1" presStyleCnt="3"/>
      <dgm:spPr/>
      <dgm:t>
        <a:bodyPr/>
        <a:lstStyle/>
        <a:p>
          <a:endParaRPr lang="es-CO"/>
        </a:p>
      </dgm:t>
    </dgm:pt>
    <dgm:pt modelId="{67436516-F8A5-41D5-A1EC-1D50F5188393}" type="pres">
      <dgm:prSet presAssocID="{CF3795D5-8819-49DA-AA75-D524EF75B544}" presName="hierRoot2" presStyleCnt="0">
        <dgm:presLayoutVars>
          <dgm:hierBranch val="init"/>
        </dgm:presLayoutVars>
      </dgm:prSet>
      <dgm:spPr/>
    </dgm:pt>
    <dgm:pt modelId="{96BC1548-3442-4C92-976E-70EE974F5944}" type="pres">
      <dgm:prSet presAssocID="{CF3795D5-8819-49DA-AA75-D524EF75B544}" presName="rootComposite" presStyleCnt="0"/>
      <dgm:spPr/>
    </dgm:pt>
    <dgm:pt modelId="{78286CBE-5223-4F45-92E6-0CA72B2FFA29}" type="pres">
      <dgm:prSet presAssocID="{CF3795D5-8819-49DA-AA75-D524EF75B544}" presName="rootText" presStyleLbl="node2" presStyleIdx="1" presStyleCnt="2" custScaleX="122779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EAFA9A0-21C9-4BED-90F9-360E305504B4}" type="pres">
      <dgm:prSet presAssocID="{CF3795D5-8819-49DA-AA75-D524EF75B544}" presName="rootConnector" presStyleLbl="node2" presStyleIdx="1" presStyleCnt="2"/>
      <dgm:spPr/>
      <dgm:t>
        <a:bodyPr/>
        <a:lstStyle/>
        <a:p>
          <a:endParaRPr lang="es-CO"/>
        </a:p>
      </dgm:t>
    </dgm:pt>
    <dgm:pt modelId="{D4A26D95-2F5D-4BD8-B315-CCFBA4B15B7A}" type="pres">
      <dgm:prSet presAssocID="{CF3795D5-8819-49DA-AA75-D524EF75B544}" presName="hierChild4" presStyleCnt="0"/>
      <dgm:spPr/>
    </dgm:pt>
    <dgm:pt modelId="{EDE716CD-6D47-4870-B3F6-3931565C96E1}" type="pres">
      <dgm:prSet presAssocID="{CF3795D5-8819-49DA-AA75-D524EF75B544}" presName="hierChild5" presStyleCnt="0"/>
      <dgm:spPr/>
    </dgm:pt>
    <dgm:pt modelId="{5BBD409F-911A-4C7D-8384-E2B16D2DE7C5}" type="pres">
      <dgm:prSet presAssocID="{D17293D0-C3D6-40A1-84EC-D7825B279277}" presName="hierChild3" presStyleCnt="0"/>
      <dgm:spPr/>
    </dgm:pt>
    <dgm:pt modelId="{719DE333-12C4-41ED-BE1C-129A5509E93D}" type="pres">
      <dgm:prSet presAssocID="{1974A305-8331-45BD-9200-FE89126CC112}" presName="Name111" presStyleLbl="parChTrans1D2" presStyleIdx="2" presStyleCnt="3"/>
      <dgm:spPr/>
      <dgm:t>
        <a:bodyPr/>
        <a:lstStyle/>
        <a:p>
          <a:endParaRPr lang="es-CO"/>
        </a:p>
      </dgm:t>
    </dgm:pt>
    <dgm:pt modelId="{E2043443-5D10-4577-B331-DFADC0448DA3}" type="pres">
      <dgm:prSet presAssocID="{05655143-1C9D-4971-AB83-ECD4D0C84BA7}" presName="hierRoot3" presStyleCnt="0">
        <dgm:presLayoutVars>
          <dgm:hierBranch val="init"/>
        </dgm:presLayoutVars>
      </dgm:prSet>
      <dgm:spPr/>
    </dgm:pt>
    <dgm:pt modelId="{030CD4E5-D874-4DEA-8ED1-2FD6EEFDA53F}" type="pres">
      <dgm:prSet presAssocID="{05655143-1C9D-4971-AB83-ECD4D0C84BA7}" presName="rootComposite3" presStyleCnt="0"/>
      <dgm:spPr/>
    </dgm:pt>
    <dgm:pt modelId="{CD83EEB3-C0A4-44D6-AAB9-0E8A42EB594F}" type="pres">
      <dgm:prSet presAssocID="{05655143-1C9D-4971-AB83-ECD4D0C84BA7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358251F-3904-4187-AFB0-439CA4355D50}" type="pres">
      <dgm:prSet presAssocID="{05655143-1C9D-4971-AB83-ECD4D0C84BA7}" presName="rootConnector3" presStyleLbl="asst1" presStyleIdx="0" presStyleCnt="1"/>
      <dgm:spPr/>
      <dgm:t>
        <a:bodyPr/>
        <a:lstStyle/>
        <a:p>
          <a:endParaRPr lang="es-CO"/>
        </a:p>
      </dgm:t>
    </dgm:pt>
    <dgm:pt modelId="{26D7DEE4-3C39-4851-AEFD-39667C563A9A}" type="pres">
      <dgm:prSet presAssocID="{05655143-1C9D-4971-AB83-ECD4D0C84BA7}" presName="hierChild6" presStyleCnt="0"/>
      <dgm:spPr/>
    </dgm:pt>
    <dgm:pt modelId="{35ED3708-3DA9-4B21-A1AD-CDF28523D51A}" type="pres">
      <dgm:prSet presAssocID="{05655143-1C9D-4971-AB83-ECD4D0C84BA7}" presName="hierChild7" presStyleCnt="0"/>
      <dgm:spPr/>
    </dgm:pt>
  </dgm:ptLst>
  <dgm:cxnLst>
    <dgm:cxn modelId="{F438303E-8584-4057-BB55-10C707ADFF8A}" type="presOf" srcId="{DD88B205-3BE8-4A45-9A33-588BBDEF6B4E}" destId="{A6839329-2D17-4B95-B935-9A848DE0E0FA}" srcOrd="0" destOrd="0" presId="urn:microsoft.com/office/officeart/2005/8/layout/orgChart1"/>
    <dgm:cxn modelId="{838833E2-A9EA-4C9C-91BE-C90DA5190081}" srcId="{3883D43D-AFE2-4FE3-8C5D-73A2CD388F7F}" destId="{D17293D0-C3D6-40A1-84EC-D7825B279277}" srcOrd="0" destOrd="0" parTransId="{CC8B1A7F-CDFF-427B-92D9-29705558F621}" sibTransId="{B9C9EB02-63D1-4F9B-ABE9-5B9B2E8ABF78}"/>
    <dgm:cxn modelId="{19C96FBF-9819-4BD0-99CE-70B88337A586}" type="presOf" srcId="{D17293D0-C3D6-40A1-84EC-D7825B279277}" destId="{284A61BE-3700-4251-A566-8A82FC4252D3}" srcOrd="1" destOrd="0" presId="urn:microsoft.com/office/officeart/2005/8/layout/orgChart1"/>
    <dgm:cxn modelId="{391BA760-5EB8-4A35-830F-0D2D5C1A487B}" type="presOf" srcId="{D17293D0-C3D6-40A1-84EC-D7825B279277}" destId="{5E2D6F35-4527-4790-8552-9F728D63C3E4}" srcOrd="0" destOrd="0" presId="urn:microsoft.com/office/officeart/2005/8/layout/orgChart1"/>
    <dgm:cxn modelId="{B8480D43-71EE-4D2E-9A32-37CEC2881252}" type="presOf" srcId="{1974A305-8331-45BD-9200-FE89126CC112}" destId="{719DE333-12C4-41ED-BE1C-129A5509E93D}" srcOrd="0" destOrd="0" presId="urn:microsoft.com/office/officeart/2005/8/layout/orgChart1"/>
    <dgm:cxn modelId="{CB91A7C4-3292-4730-B1E7-E05AF142D522}" type="presOf" srcId="{3883D43D-AFE2-4FE3-8C5D-73A2CD388F7F}" destId="{C98A4A61-C297-4535-BD20-B234E5C6D38D}" srcOrd="0" destOrd="0" presId="urn:microsoft.com/office/officeart/2005/8/layout/orgChart1"/>
    <dgm:cxn modelId="{67A9D0F6-E683-4E61-85B1-55A5BF0AFED7}" type="presOf" srcId="{F84B7327-39D6-4E0D-BC08-82D88E9CE1FA}" destId="{EF158140-5D53-438B-85A2-A4E0B5F00078}" srcOrd="1" destOrd="0" presId="urn:microsoft.com/office/officeart/2005/8/layout/orgChart1"/>
    <dgm:cxn modelId="{110FEEC0-71BF-4F2D-86B5-1BC3EA7309F3}" type="presOf" srcId="{CF3795D5-8819-49DA-AA75-D524EF75B544}" destId="{78286CBE-5223-4F45-92E6-0CA72B2FFA29}" srcOrd="0" destOrd="0" presId="urn:microsoft.com/office/officeart/2005/8/layout/orgChart1"/>
    <dgm:cxn modelId="{D0A6D67D-541F-4A8B-AC1F-72E3145D31C2}" type="presOf" srcId="{F84B7327-39D6-4E0D-BC08-82D88E9CE1FA}" destId="{0336FA2F-A8B5-483A-9B85-065673363CFA}" srcOrd="0" destOrd="0" presId="urn:microsoft.com/office/officeart/2005/8/layout/orgChart1"/>
    <dgm:cxn modelId="{9D14952F-F5A3-4D33-B2FD-E6A84795D81A}" type="presOf" srcId="{05655143-1C9D-4971-AB83-ECD4D0C84BA7}" destId="{8358251F-3904-4187-AFB0-439CA4355D50}" srcOrd="1" destOrd="0" presId="urn:microsoft.com/office/officeart/2005/8/layout/orgChart1"/>
    <dgm:cxn modelId="{A5B6332B-F3A9-4574-8D66-7CE3AF95071B}" srcId="{D17293D0-C3D6-40A1-84EC-D7825B279277}" destId="{F84B7327-39D6-4E0D-BC08-82D88E9CE1FA}" srcOrd="1" destOrd="0" parTransId="{DD88B205-3BE8-4A45-9A33-588BBDEF6B4E}" sibTransId="{46C330BC-B67B-4CE0-AE97-E8DDB7C2C574}"/>
    <dgm:cxn modelId="{600D8779-1049-448D-8FEA-C516054EBAD3}" type="presOf" srcId="{05655143-1C9D-4971-AB83-ECD4D0C84BA7}" destId="{CD83EEB3-C0A4-44D6-AAB9-0E8A42EB594F}" srcOrd="0" destOrd="0" presId="urn:microsoft.com/office/officeart/2005/8/layout/orgChart1"/>
    <dgm:cxn modelId="{E277982A-C100-41E6-A344-126C42F09656}" srcId="{D17293D0-C3D6-40A1-84EC-D7825B279277}" destId="{05655143-1C9D-4971-AB83-ECD4D0C84BA7}" srcOrd="0" destOrd="0" parTransId="{1974A305-8331-45BD-9200-FE89126CC112}" sibTransId="{71DF3E11-5511-4680-B339-7E76E22DA67D}"/>
    <dgm:cxn modelId="{283E14C4-4B54-41EF-A17C-F25B5B19FF1B}" srcId="{D17293D0-C3D6-40A1-84EC-D7825B279277}" destId="{CF3795D5-8819-49DA-AA75-D524EF75B544}" srcOrd="2" destOrd="0" parTransId="{C8C9FD05-27BF-4381-BE95-2F303BE9E728}" sibTransId="{C328DB86-A903-468E-A952-C053CAC5CB72}"/>
    <dgm:cxn modelId="{210A37CB-CAC8-4FDD-9864-35CFD5752251}" type="presOf" srcId="{C8C9FD05-27BF-4381-BE95-2F303BE9E728}" destId="{B92DD9B6-E0EE-4A69-833A-49FDF3B84581}" srcOrd="0" destOrd="0" presId="urn:microsoft.com/office/officeart/2005/8/layout/orgChart1"/>
    <dgm:cxn modelId="{8B628959-0322-4F70-B158-24C4E27BB66C}" type="presOf" srcId="{CF3795D5-8819-49DA-AA75-D524EF75B544}" destId="{DEAFA9A0-21C9-4BED-90F9-360E305504B4}" srcOrd="1" destOrd="0" presId="urn:microsoft.com/office/officeart/2005/8/layout/orgChart1"/>
    <dgm:cxn modelId="{739091FF-6074-470B-A6F5-D3B8DA3A0875}" type="presParOf" srcId="{C98A4A61-C297-4535-BD20-B234E5C6D38D}" destId="{490B9BB8-1E09-4313-BB2A-EC0CFCD1BB22}" srcOrd="0" destOrd="0" presId="urn:microsoft.com/office/officeart/2005/8/layout/orgChart1"/>
    <dgm:cxn modelId="{9A2CD707-697D-4595-B82D-78B0500B14ED}" type="presParOf" srcId="{490B9BB8-1E09-4313-BB2A-EC0CFCD1BB22}" destId="{DF43C6A1-AE26-4FEF-B4EC-DF0E3147BAD9}" srcOrd="0" destOrd="0" presId="urn:microsoft.com/office/officeart/2005/8/layout/orgChart1"/>
    <dgm:cxn modelId="{70DA659D-CE48-44C6-AE34-F7B9FEA9CEA7}" type="presParOf" srcId="{DF43C6A1-AE26-4FEF-B4EC-DF0E3147BAD9}" destId="{5E2D6F35-4527-4790-8552-9F728D63C3E4}" srcOrd="0" destOrd="0" presId="urn:microsoft.com/office/officeart/2005/8/layout/orgChart1"/>
    <dgm:cxn modelId="{E63CCE46-038E-48B5-ABB8-54582CAEF1C8}" type="presParOf" srcId="{DF43C6A1-AE26-4FEF-B4EC-DF0E3147BAD9}" destId="{284A61BE-3700-4251-A566-8A82FC4252D3}" srcOrd="1" destOrd="0" presId="urn:microsoft.com/office/officeart/2005/8/layout/orgChart1"/>
    <dgm:cxn modelId="{6E2FC7DC-D100-4963-BDF2-0098526EB763}" type="presParOf" srcId="{490B9BB8-1E09-4313-BB2A-EC0CFCD1BB22}" destId="{40CF369C-A564-48B6-A8F0-4A0878C081E9}" srcOrd="1" destOrd="0" presId="urn:microsoft.com/office/officeart/2005/8/layout/orgChart1"/>
    <dgm:cxn modelId="{3BE3E78F-0CFF-4D73-8533-EBFA5752E012}" type="presParOf" srcId="{40CF369C-A564-48B6-A8F0-4A0878C081E9}" destId="{A6839329-2D17-4B95-B935-9A848DE0E0FA}" srcOrd="0" destOrd="0" presId="urn:microsoft.com/office/officeart/2005/8/layout/orgChart1"/>
    <dgm:cxn modelId="{8CD21D92-4E2F-47F7-982B-2B52295A184D}" type="presParOf" srcId="{40CF369C-A564-48B6-A8F0-4A0878C081E9}" destId="{7F8B64CD-E0EC-45AA-A886-7B0D0891A6F5}" srcOrd="1" destOrd="0" presId="urn:microsoft.com/office/officeart/2005/8/layout/orgChart1"/>
    <dgm:cxn modelId="{006F5365-F4B8-4293-98A0-93829D101823}" type="presParOf" srcId="{7F8B64CD-E0EC-45AA-A886-7B0D0891A6F5}" destId="{6893A0DC-B504-486C-82AA-BEF27D5DAE5F}" srcOrd="0" destOrd="0" presId="urn:microsoft.com/office/officeart/2005/8/layout/orgChart1"/>
    <dgm:cxn modelId="{188F3356-5F02-440C-961C-E0A51842759C}" type="presParOf" srcId="{6893A0DC-B504-486C-82AA-BEF27D5DAE5F}" destId="{0336FA2F-A8B5-483A-9B85-065673363CFA}" srcOrd="0" destOrd="0" presId="urn:microsoft.com/office/officeart/2005/8/layout/orgChart1"/>
    <dgm:cxn modelId="{33899BC2-435E-4B6D-9712-AC82CCBD7BC9}" type="presParOf" srcId="{6893A0DC-B504-486C-82AA-BEF27D5DAE5F}" destId="{EF158140-5D53-438B-85A2-A4E0B5F00078}" srcOrd="1" destOrd="0" presId="urn:microsoft.com/office/officeart/2005/8/layout/orgChart1"/>
    <dgm:cxn modelId="{204E8FF1-0CF1-4BDC-BD8E-9314F7CEB38D}" type="presParOf" srcId="{7F8B64CD-E0EC-45AA-A886-7B0D0891A6F5}" destId="{2296A404-1EBF-4BDD-8181-97061EB78689}" srcOrd="1" destOrd="0" presId="urn:microsoft.com/office/officeart/2005/8/layout/orgChart1"/>
    <dgm:cxn modelId="{FA3DF92A-65A4-4637-B8F5-9A4DE274511C}" type="presParOf" srcId="{7F8B64CD-E0EC-45AA-A886-7B0D0891A6F5}" destId="{7D54DFC8-0BEF-48C1-99E3-1BBA24E80E9B}" srcOrd="2" destOrd="0" presId="urn:microsoft.com/office/officeart/2005/8/layout/orgChart1"/>
    <dgm:cxn modelId="{7E4816D3-9AD0-4CA1-A467-3B52A6AF1A61}" type="presParOf" srcId="{40CF369C-A564-48B6-A8F0-4A0878C081E9}" destId="{B92DD9B6-E0EE-4A69-833A-49FDF3B84581}" srcOrd="2" destOrd="0" presId="urn:microsoft.com/office/officeart/2005/8/layout/orgChart1"/>
    <dgm:cxn modelId="{7A584189-1DD7-4AD1-8C6F-DF7529AFC67D}" type="presParOf" srcId="{40CF369C-A564-48B6-A8F0-4A0878C081E9}" destId="{67436516-F8A5-41D5-A1EC-1D50F5188393}" srcOrd="3" destOrd="0" presId="urn:microsoft.com/office/officeart/2005/8/layout/orgChart1"/>
    <dgm:cxn modelId="{C3989B8E-59BE-4368-B86B-337EA0F62087}" type="presParOf" srcId="{67436516-F8A5-41D5-A1EC-1D50F5188393}" destId="{96BC1548-3442-4C92-976E-70EE974F5944}" srcOrd="0" destOrd="0" presId="urn:microsoft.com/office/officeart/2005/8/layout/orgChart1"/>
    <dgm:cxn modelId="{27AEB7EF-2831-4923-A2EA-AA3E2653BC03}" type="presParOf" srcId="{96BC1548-3442-4C92-976E-70EE974F5944}" destId="{78286CBE-5223-4F45-92E6-0CA72B2FFA29}" srcOrd="0" destOrd="0" presId="urn:microsoft.com/office/officeart/2005/8/layout/orgChart1"/>
    <dgm:cxn modelId="{C801ACB4-CAF1-4F32-BE54-102F71B31FC1}" type="presParOf" srcId="{96BC1548-3442-4C92-976E-70EE974F5944}" destId="{DEAFA9A0-21C9-4BED-90F9-360E305504B4}" srcOrd="1" destOrd="0" presId="urn:microsoft.com/office/officeart/2005/8/layout/orgChart1"/>
    <dgm:cxn modelId="{7CB3B682-7393-4797-AB7C-8D9254E2CB51}" type="presParOf" srcId="{67436516-F8A5-41D5-A1EC-1D50F5188393}" destId="{D4A26D95-2F5D-4BD8-B315-CCFBA4B15B7A}" srcOrd="1" destOrd="0" presId="urn:microsoft.com/office/officeart/2005/8/layout/orgChart1"/>
    <dgm:cxn modelId="{5F1B8204-5ECF-43F4-A7E0-7CDC0F35885E}" type="presParOf" srcId="{67436516-F8A5-41D5-A1EC-1D50F5188393}" destId="{EDE716CD-6D47-4870-B3F6-3931565C96E1}" srcOrd="2" destOrd="0" presId="urn:microsoft.com/office/officeart/2005/8/layout/orgChart1"/>
    <dgm:cxn modelId="{30B63036-FCE4-4095-846C-16AC09F4F8BA}" type="presParOf" srcId="{490B9BB8-1E09-4313-BB2A-EC0CFCD1BB22}" destId="{5BBD409F-911A-4C7D-8384-E2B16D2DE7C5}" srcOrd="2" destOrd="0" presId="urn:microsoft.com/office/officeart/2005/8/layout/orgChart1"/>
    <dgm:cxn modelId="{65CF844B-7CF2-4066-B688-D65C8E3BD060}" type="presParOf" srcId="{5BBD409F-911A-4C7D-8384-E2B16D2DE7C5}" destId="{719DE333-12C4-41ED-BE1C-129A5509E93D}" srcOrd="0" destOrd="0" presId="urn:microsoft.com/office/officeart/2005/8/layout/orgChart1"/>
    <dgm:cxn modelId="{0EB55788-F422-4A18-9BEA-A2C8EE6DD9BB}" type="presParOf" srcId="{5BBD409F-911A-4C7D-8384-E2B16D2DE7C5}" destId="{E2043443-5D10-4577-B331-DFADC0448DA3}" srcOrd="1" destOrd="0" presId="urn:microsoft.com/office/officeart/2005/8/layout/orgChart1"/>
    <dgm:cxn modelId="{5C6AEEF4-E8A7-4784-8D6E-716157BCF345}" type="presParOf" srcId="{E2043443-5D10-4577-B331-DFADC0448DA3}" destId="{030CD4E5-D874-4DEA-8ED1-2FD6EEFDA53F}" srcOrd="0" destOrd="0" presId="urn:microsoft.com/office/officeart/2005/8/layout/orgChart1"/>
    <dgm:cxn modelId="{697DFCB9-9168-4683-98EE-69DB6AB55B5F}" type="presParOf" srcId="{030CD4E5-D874-4DEA-8ED1-2FD6EEFDA53F}" destId="{CD83EEB3-C0A4-44D6-AAB9-0E8A42EB594F}" srcOrd="0" destOrd="0" presId="urn:microsoft.com/office/officeart/2005/8/layout/orgChart1"/>
    <dgm:cxn modelId="{FA1B4D18-221B-484B-BC7D-75285DBD4A06}" type="presParOf" srcId="{030CD4E5-D874-4DEA-8ED1-2FD6EEFDA53F}" destId="{8358251F-3904-4187-AFB0-439CA4355D50}" srcOrd="1" destOrd="0" presId="urn:microsoft.com/office/officeart/2005/8/layout/orgChart1"/>
    <dgm:cxn modelId="{75B45098-D9AF-4B78-9713-96BD79B8027E}" type="presParOf" srcId="{E2043443-5D10-4577-B331-DFADC0448DA3}" destId="{26D7DEE4-3C39-4851-AEFD-39667C563A9A}" srcOrd="1" destOrd="0" presId="urn:microsoft.com/office/officeart/2005/8/layout/orgChart1"/>
    <dgm:cxn modelId="{803F135E-2792-4218-AF68-7E15CA425BDA}" type="presParOf" srcId="{E2043443-5D10-4577-B331-DFADC0448DA3}" destId="{35ED3708-3DA9-4B21-A1AD-CDF28523D51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3DB996-1AF4-4647-A466-B5B6C51B2A3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4C29CF71-EFA1-4938-9874-DCF3D034FCAC}">
      <dgm:prSet phldrT="[Texto]" custT="1"/>
      <dgm:spPr/>
      <dgm:t>
        <a:bodyPr/>
        <a:lstStyle/>
        <a:p>
          <a:r>
            <a:rPr lang="es-CO" sz="3200" dirty="0" smtClean="0"/>
            <a:t>COMITÉ DIRECTIVO</a:t>
          </a:r>
          <a:endParaRPr lang="es-CO" sz="3200" dirty="0"/>
        </a:p>
      </dgm:t>
    </dgm:pt>
    <dgm:pt modelId="{C963EDDD-5754-4E85-B139-64174E63612D}" type="parTrans" cxnId="{B6E5E12C-747F-4D84-9CD4-BEEAED3C4385}">
      <dgm:prSet/>
      <dgm:spPr/>
      <dgm:t>
        <a:bodyPr/>
        <a:lstStyle/>
        <a:p>
          <a:endParaRPr lang="es-CO"/>
        </a:p>
      </dgm:t>
    </dgm:pt>
    <dgm:pt modelId="{C236E91B-A8E8-4325-A1CA-FCE192EF9654}" type="sibTrans" cxnId="{B6E5E12C-747F-4D84-9CD4-BEEAED3C4385}">
      <dgm:prSet/>
      <dgm:spPr/>
      <dgm:t>
        <a:bodyPr/>
        <a:lstStyle/>
        <a:p>
          <a:endParaRPr lang="es-CO"/>
        </a:p>
      </dgm:t>
    </dgm:pt>
    <dgm:pt modelId="{8B37F39D-D3AA-42B9-A7C2-EFCBF495EA56}">
      <dgm:prSet phldrT="[Texto]" custT="1"/>
      <dgm:spPr/>
      <dgm:t>
        <a:bodyPr/>
        <a:lstStyle/>
        <a:p>
          <a:r>
            <a:rPr lang="es-CO" sz="1800" dirty="0" smtClean="0"/>
            <a:t>9 </a:t>
          </a:r>
          <a:r>
            <a:rPr lang="es-CO" sz="1800" dirty="0" smtClean="0"/>
            <a:t>Gobernadores </a:t>
          </a:r>
          <a:endParaRPr lang="es-CO" sz="1800" dirty="0"/>
        </a:p>
      </dgm:t>
    </dgm:pt>
    <dgm:pt modelId="{E2CA9E58-C752-4818-8422-CAD1396CFC6A}" type="parTrans" cxnId="{4679405E-A3CE-4813-93C3-0DC9F2DD03CA}">
      <dgm:prSet/>
      <dgm:spPr/>
      <dgm:t>
        <a:bodyPr/>
        <a:lstStyle/>
        <a:p>
          <a:endParaRPr lang="es-CO"/>
        </a:p>
      </dgm:t>
    </dgm:pt>
    <dgm:pt modelId="{DAD941DA-3769-496C-8629-40A01924BC50}" type="sibTrans" cxnId="{4679405E-A3CE-4813-93C3-0DC9F2DD03CA}">
      <dgm:prSet/>
      <dgm:spPr/>
      <dgm:t>
        <a:bodyPr/>
        <a:lstStyle/>
        <a:p>
          <a:endParaRPr lang="es-CO"/>
        </a:p>
      </dgm:t>
    </dgm:pt>
    <dgm:pt modelId="{8661B0AA-E86A-4D8E-9467-CFA19C87534B}">
      <dgm:prSet phldrT="[Texto]" custT="1"/>
      <dgm:spPr/>
      <dgm:t>
        <a:bodyPr/>
        <a:lstStyle/>
        <a:p>
          <a:r>
            <a:rPr lang="es-CO" sz="2400" dirty="0" smtClean="0"/>
            <a:t>10 Corporaciones </a:t>
          </a:r>
          <a:endParaRPr lang="es-CO" sz="2400" dirty="0"/>
        </a:p>
      </dgm:t>
    </dgm:pt>
    <dgm:pt modelId="{C3F83F1D-2795-4435-B35F-B52AC5F02CA4}" type="parTrans" cxnId="{816EA080-6E8A-4F57-967D-AA27EEE42B54}">
      <dgm:prSet/>
      <dgm:spPr/>
      <dgm:t>
        <a:bodyPr/>
        <a:lstStyle/>
        <a:p>
          <a:endParaRPr lang="es-CO"/>
        </a:p>
      </dgm:t>
    </dgm:pt>
    <dgm:pt modelId="{33062FF1-17C1-40E1-B395-34444F1AD0FC}" type="sibTrans" cxnId="{816EA080-6E8A-4F57-967D-AA27EEE42B54}">
      <dgm:prSet/>
      <dgm:spPr/>
      <dgm:t>
        <a:bodyPr/>
        <a:lstStyle/>
        <a:p>
          <a:endParaRPr lang="es-CO"/>
        </a:p>
      </dgm:t>
    </dgm:pt>
    <dgm:pt modelId="{A7903BFD-3F60-4A6C-ACFE-44F083858F68}">
      <dgm:prSet phldrT="[Texto]" custT="1"/>
      <dgm:spPr/>
      <dgm:t>
        <a:bodyPr/>
        <a:lstStyle/>
        <a:p>
          <a:r>
            <a:rPr lang="es-CO" sz="2000" dirty="0" smtClean="0"/>
            <a:t>4 </a:t>
          </a:r>
          <a:r>
            <a:rPr lang="es-CO" sz="2000" dirty="0" smtClean="0"/>
            <a:t>Autoridades Ambientales Urbanas</a:t>
          </a:r>
          <a:endParaRPr lang="es-CO" sz="2000" dirty="0"/>
        </a:p>
      </dgm:t>
    </dgm:pt>
    <dgm:pt modelId="{949403FF-BD78-4EEE-9F7D-727EFA0015A5}" type="parTrans" cxnId="{4A400ACB-11CB-458F-8A4A-B0568A827978}">
      <dgm:prSet/>
      <dgm:spPr/>
      <dgm:t>
        <a:bodyPr/>
        <a:lstStyle/>
        <a:p>
          <a:endParaRPr lang="es-CO"/>
        </a:p>
      </dgm:t>
    </dgm:pt>
    <dgm:pt modelId="{D5BED8D9-D4CD-4D08-8A7F-B27B0DEC1B5B}" type="sibTrans" cxnId="{4A400ACB-11CB-458F-8A4A-B0568A827978}">
      <dgm:prSet/>
      <dgm:spPr/>
      <dgm:t>
        <a:bodyPr/>
        <a:lstStyle/>
        <a:p>
          <a:endParaRPr lang="es-CO"/>
        </a:p>
      </dgm:t>
    </dgm:pt>
    <dgm:pt modelId="{CA4D0587-472A-40AE-8B8A-21156839CCCC}">
      <dgm:prSet custT="1"/>
      <dgm:spPr/>
      <dgm:t>
        <a:bodyPr/>
        <a:lstStyle/>
        <a:p>
          <a:r>
            <a:rPr lang="es-CO" sz="1800" dirty="0" smtClean="0"/>
            <a:t>UAESPNN Territorial Caribe</a:t>
          </a:r>
          <a:endParaRPr lang="es-CO" sz="1800" dirty="0"/>
        </a:p>
      </dgm:t>
    </dgm:pt>
    <dgm:pt modelId="{1A43016D-ADBD-40AF-AEBF-9530C72070FA}" type="parTrans" cxnId="{B0D7BD8C-DAA7-421A-8E6E-55BA7EABB07C}">
      <dgm:prSet/>
      <dgm:spPr/>
      <dgm:t>
        <a:bodyPr/>
        <a:lstStyle/>
        <a:p>
          <a:endParaRPr lang="es-CO"/>
        </a:p>
      </dgm:t>
    </dgm:pt>
    <dgm:pt modelId="{C0EED263-B566-4EC7-B2CB-884F05FE70BE}" type="sibTrans" cxnId="{B0D7BD8C-DAA7-421A-8E6E-55BA7EABB07C}">
      <dgm:prSet/>
      <dgm:spPr/>
      <dgm:t>
        <a:bodyPr/>
        <a:lstStyle/>
        <a:p>
          <a:endParaRPr lang="es-CO"/>
        </a:p>
      </dgm:t>
    </dgm:pt>
    <dgm:pt modelId="{253B029B-278E-460C-8853-6002F8A551BA}">
      <dgm:prSet custT="1"/>
      <dgm:spPr/>
      <dgm:t>
        <a:bodyPr/>
        <a:lstStyle/>
        <a:p>
          <a:r>
            <a:rPr lang="es-CO" sz="1800" dirty="0" smtClean="0"/>
            <a:t>INVEMAR</a:t>
          </a:r>
        </a:p>
        <a:p>
          <a:r>
            <a:rPr lang="es-CO" sz="1800" dirty="0" smtClean="0"/>
            <a:t>UNIGUAJIRA</a:t>
          </a:r>
          <a:endParaRPr lang="es-CO" sz="1800" dirty="0"/>
        </a:p>
      </dgm:t>
    </dgm:pt>
    <dgm:pt modelId="{D1AE4504-E450-4083-BAF7-A9ABC17F5B0E}" type="parTrans" cxnId="{AFED9794-CA29-475B-8864-E3CE336298DE}">
      <dgm:prSet/>
      <dgm:spPr/>
      <dgm:t>
        <a:bodyPr/>
        <a:lstStyle/>
        <a:p>
          <a:endParaRPr lang="es-CO"/>
        </a:p>
      </dgm:t>
    </dgm:pt>
    <dgm:pt modelId="{ED2165B6-2975-4086-B5B1-F83CE00EE224}" type="sibTrans" cxnId="{AFED9794-CA29-475B-8864-E3CE336298DE}">
      <dgm:prSet/>
      <dgm:spPr/>
      <dgm:t>
        <a:bodyPr/>
        <a:lstStyle/>
        <a:p>
          <a:endParaRPr lang="es-CO"/>
        </a:p>
      </dgm:t>
    </dgm:pt>
    <dgm:pt modelId="{C2BF1016-5D14-4F65-94F6-3301793A14F9}">
      <dgm:prSet/>
      <dgm:spPr/>
      <dgm:t>
        <a:bodyPr/>
        <a:lstStyle/>
        <a:p>
          <a:r>
            <a:rPr lang="es-CO" dirty="0" smtClean="0"/>
            <a:t>Un Director de Cámara de Comercio de la </a:t>
          </a:r>
          <a:r>
            <a:rPr lang="es-CO" dirty="0" smtClean="0"/>
            <a:t>Región Caribe</a:t>
          </a:r>
          <a:endParaRPr lang="es-CO" dirty="0"/>
        </a:p>
      </dgm:t>
    </dgm:pt>
    <dgm:pt modelId="{BD024B59-EFDF-4192-A403-FE5287E6E819}" type="parTrans" cxnId="{044976E0-7A86-440C-8DC4-0355FB5949F1}">
      <dgm:prSet/>
      <dgm:spPr/>
      <dgm:t>
        <a:bodyPr/>
        <a:lstStyle/>
        <a:p>
          <a:endParaRPr lang="es-CO"/>
        </a:p>
      </dgm:t>
    </dgm:pt>
    <dgm:pt modelId="{40793D04-5105-42CA-AE67-3184B5297124}" type="sibTrans" cxnId="{044976E0-7A86-440C-8DC4-0355FB5949F1}">
      <dgm:prSet/>
      <dgm:spPr/>
      <dgm:t>
        <a:bodyPr/>
        <a:lstStyle/>
        <a:p>
          <a:endParaRPr lang="es-CO"/>
        </a:p>
      </dgm:t>
    </dgm:pt>
    <dgm:pt modelId="{4AF5989A-486C-4BAF-8220-FC7B4F4680A9}" type="pres">
      <dgm:prSet presAssocID="{F83DB996-1AF4-4647-A466-B5B6C51B2A3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0810EAF-A10B-438F-A313-64C04A98BB2C}" type="pres">
      <dgm:prSet presAssocID="{4C29CF71-EFA1-4938-9874-DCF3D034FCAC}" presName="root1" presStyleCnt="0"/>
      <dgm:spPr/>
    </dgm:pt>
    <dgm:pt modelId="{4E7C0E58-219B-4D3A-8F80-83BDD8A5FA53}" type="pres">
      <dgm:prSet presAssocID="{4C29CF71-EFA1-4938-9874-DCF3D034FCAC}" presName="LevelOneTextNode" presStyleLbl="node0" presStyleIdx="0" presStyleCnt="1" custScaleX="22391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F3FF2A6-841C-4D5D-B9A3-94F2400AF1AA}" type="pres">
      <dgm:prSet presAssocID="{4C29CF71-EFA1-4938-9874-DCF3D034FCAC}" presName="level2hierChild" presStyleCnt="0"/>
      <dgm:spPr/>
    </dgm:pt>
    <dgm:pt modelId="{D2A1E6B7-813B-43C1-AD18-301CEB5C14D2}" type="pres">
      <dgm:prSet presAssocID="{E2CA9E58-C752-4818-8422-CAD1396CFC6A}" presName="conn2-1" presStyleLbl="parChTrans1D2" presStyleIdx="0" presStyleCnt="6"/>
      <dgm:spPr/>
      <dgm:t>
        <a:bodyPr/>
        <a:lstStyle/>
        <a:p>
          <a:endParaRPr lang="es-CO"/>
        </a:p>
      </dgm:t>
    </dgm:pt>
    <dgm:pt modelId="{143C3319-A45B-4BDB-B5A0-BB96995B146B}" type="pres">
      <dgm:prSet presAssocID="{E2CA9E58-C752-4818-8422-CAD1396CFC6A}" presName="connTx" presStyleLbl="parChTrans1D2" presStyleIdx="0" presStyleCnt="6"/>
      <dgm:spPr/>
      <dgm:t>
        <a:bodyPr/>
        <a:lstStyle/>
        <a:p>
          <a:endParaRPr lang="es-CO"/>
        </a:p>
      </dgm:t>
    </dgm:pt>
    <dgm:pt modelId="{67E91E62-69CB-4856-945E-ABFB42195E86}" type="pres">
      <dgm:prSet presAssocID="{8B37F39D-D3AA-42B9-A7C2-EFCBF495EA56}" presName="root2" presStyleCnt="0"/>
      <dgm:spPr/>
    </dgm:pt>
    <dgm:pt modelId="{2F08D931-0094-4B43-9F0E-DEBBE8510A52}" type="pres">
      <dgm:prSet presAssocID="{8B37F39D-D3AA-42B9-A7C2-EFCBF495EA56}" presName="LevelTwoTextNode" presStyleLbl="node2" presStyleIdx="0" presStyleCnt="6" custScaleX="13137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6613510-DD8A-4647-932B-95B8C4DDEF3B}" type="pres">
      <dgm:prSet presAssocID="{8B37F39D-D3AA-42B9-A7C2-EFCBF495EA56}" presName="level3hierChild" presStyleCnt="0"/>
      <dgm:spPr/>
    </dgm:pt>
    <dgm:pt modelId="{1FFACB18-A87F-49F0-8D28-D8208E67AFF8}" type="pres">
      <dgm:prSet presAssocID="{C3F83F1D-2795-4435-B35F-B52AC5F02CA4}" presName="conn2-1" presStyleLbl="parChTrans1D2" presStyleIdx="1" presStyleCnt="6"/>
      <dgm:spPr/>
      <dgm:t>
        <a:bodyPr/>
        <a:lstStyle/>
        <a:p>
          <a:endParaRPr lang="es-CO"/>
        </a:p>
      </dgm:t>
    </dgm:pt>
    <dgm:pt modelId="{BB12426C-C4B7-4DF6-A54C-25063BC78D78}" type="pres">
      <dgm:prSet presAssocID="{C3F83F1D-2795-4435-B35F-B52AC5F02CA4}" presName="connTx" presStyleLbl="parChTrans1D2" presStyleIdx="1" presStyleCnt="6"/>
      <dgm:spPr/>
      <dgm:t>
        <a:bodyPr/>
        <a:lstStyle/>
        <a:p>
          <a:endParaRPr lang="es-CO"/>
        </a:p>
      </dgm:t>
    </dgm:pt>
    <dgm:pt modelId="{ABAB1AE0-FDAD-45A3-B209-5057DB3EEA0E}" type="pres">
      <dgm:prSet presAssocID="{8661B0AA-E86A-4D8E-9467-CFA19C87534B}" presName="root2" presStyleCnt="0"/>
      <dgm:spPr/>
    </dgm:pt>
    <dgm:pt modelId="{6016ED44-8CD6-4805-9F8E-A7655E3AD67D}" type="pres">
      <dgm:prSet presAssocID="{8661B0AA-E86A-4D8E-9467-CFA19C87534B}" presName="LevelTwoTextNode" presStyleLbl="node2" presStyleIdx="1" presStyleCnt="6" custScaleX="146085" custScaleY="94817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E398710-6413-4884-A02C-B57217083536}" type="pres">
      <dgm:prSet presAssocID="{8661B0AA-E86A-4D8E-9467-CFA19C87534B}" presName="level3hierChild" presStyleCnt="0"/>
      <dgm:spPr/>
    </dgm:pt>
    <dgm:pt modelId="{88FBFC20-82C7-4220-BC7B-3EE1B572A772}" type="pres">
      <dgm:prSet presAssocID="{949403FF-BD78-4EEE-9F7D-727EFA0015A5}" presName="conn2-1" presStyleLbl="parChTrans1D2" presStyleIdx="2" presStyleCnt="6"/>
      <dgm:spPr/>
      <dgm:t>
        <a:bodyPr/>
        <a:lstStyle/>
        <a:p>
          <a:endParaRPr lang="es-CO"/>
        </a:p>
      </dgm:t>
    </dgm:pt>
    <dgm:pt modelId="{09D32D4A-10F1-4A0A-860C-7CDDD5363073}" type="pres">
      <dgm:prSet presAssocID="{949403FF-BD78-4EEE-9F7D-727EFA0015A5}" presName="connTx" presStyleLbl="parChTrans1D2" presStyleIdx="2" presStyleCnt="6"/>
      <dgm:spPr/>
      <dgm:t>
        <a:bodyPr/>
        <a:lstStyle/>
        <a:p>
          <a:endParaRPr lang="es-CO"/>
        </a:p>
      </dgm:t>
    </dgm:pt>
    <dgm:pt modelId="{60BAED3E-1C51-41C8-A686-780BB3835EBA}" type="pres">
      <dgm:prSet presAssocID="{A7903BFD-3F60-4A6C-ACFE-44F083858F68}" presName="root2" presStyleCnt="0"/>
      <dgm:spPr/>
    </dgm:pt>
    <dgm:pt modelId="{0AD417B0-3EEC-43D9-B8CB-AE569598FCD7}" type="pres">
      <dgm:prSet presAssocID="{A7903BFD-3F60-4A6C-ACFE-44F083858F68}" presName="LevelTwoTextNode" presStyleLbl="node2" presStyleIdx="2" presStyleCnt="6" custScaleX="147409" custScaleY="9632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E9C5172-0E1F-4C94-BFCF-683A2A521192}" type="pres">
      <dgm:prSet presAssocID="{A7903BFD-3F60-4A6C-ACFE-44F083858F68}" presName="level3hierChild" presStyleCnt="0"/>
      <dgm:spPr/>
    </dgm:pt>
    <dgm:pt modelId="{BCF6BEB5-48DF-4993-B6F2-A02E151EBFC5}" type="pres">
      <dgm:prSet presAssocID="{1A43016D-ADBD-40AF-AEBF-9530C72070FA}" presName="conn2-1" presStyleLbl="parChTrans1D2" presStyleIdx="3" presStyleCnt="6"/>
      <dgm:spPr/>
      <dgm:t>
        <a:bodyPr/>
        <a:lstStyle/>
        <a:p>
          <a:endParaRPr lang="es-CO"/>
        </a:p>
      </dgm:t>
    </dgm:pt>
    <dgm:pt modelId="{D73A68AF-75B1-462A-AED3-3E7E9E610014}" type="pres">
      <dgm:prSet presAssocID="{1A43016D-ADBD-40AF-AEBF-9530C72070FA}" presName="connTx" presStyleLbl="parChTrans1D2" presStyleIdx="3" presStyleCnt="6"/>
      <dgm:spPr/>
      <dgm:t>
        <a:bodyPr/>
        <a:lstStyle/>
        <a:p>
          <a:endParaRPr lang="es-CO"/>
        </a:p>
      </dgm:t>
    </dgm:pt>
    <dgm:pt modelId="{C7B3FA0B-856C-4D24-AACD-7E194C79A24F}" type="pres">
      <dgm:prSet presAssocID="{CA4D0587-472A-40AE-8B8A-21156839CCCC}" presName="root2" presStyleCnt="0"/>
      <dgm:spPr/>
    </dgm:pt>
    <dgm:pt modelId="{42853776-1AA7-4E6C-B61E-66672D20649C}" type="pres">
      <dgm:prSet presAssocID="{CA4D0587-472A-40AE-8B8A-21156839CCCC}" presName="LevelTwoTextNode" presStyleLbl="node2" presStyleIdx="3" presStyleCnt="6" custScaleX="147140" custScaleY="11111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3BD37F9-891B-4542-910E-A36FC537DFF6}" type="pres">
      <dgm:prSet presAssocID="{CA4D0587-472A-40AE-8B8A-21156839CCCC}" presName="level3hierChild" presStyleCnt="0"/>
      <dgm:spPr/>
    </dgm:pt>
    <dgm:pt modelId="{5A0077C6-4541-42F1-8555-0E7B2A116A00}" type="pres">
      <dgm:prSet presAssocID="{D1AE4504-E450-4083-BAF7-A9ABC17F5B0E}" presName="conn2-1" presStyleLbl="parChTrans1D2" presStyleIdx="4" presStyleCnt="6"/>
      <dgm:spPr/>
      <dgm:t>
        <a:bodyPr/>
        <a:lstStyle/>
        <a:p>
          <a:endParaRPr lang="es-CO"/>
        </a:p>
      </dgm:t>
    </dgm:pt>
    <dgm:pt modelId="{C1A43A86-6341-4813-A361-CA5141299CAA}" type="pres">
      <dgm:prSet presAssocID="{D1AE4504-E450-4083-BAF7-A9ABC17F5B0E}" presName="connTx" presStyleLbl="parChTrans1D2" presStyleIdx="4" presStyleCnt="6"/>
      <dgm:spPr/>
      <dgm:t>
        <a:bodyPr/>
        <a:lstStyle/>
        <a:p>
          <a:endParaRPr lang="es-CO"/>
        </a:p>
      </dgm:t>
    </dgm:pt>
    <dgm:pt modelId="{FA3285DE-C126-4203-898B-226EE955A700}" type="pres">
      <dgm:prSet presAssocID="{253B029B-278E-460C-8853-6002F8A551BA}" presName="root2" presStyleCnt="0"/>
      <dgm:spPr/>
    </dgm:pt>
    <dgm:pt modelId="{3536BDD7-3094-4CFA-B0EC-8CF4BDD20309}" type="pres">
      <dgm:prSet presAssocID="{253B029B-278E-460C-8853-6002F8A551BA}" presName="LevelTwoTextNode" presStyleLbl="node2" presStyleIdx="4" presStyleCnt="6" custScaleX="156824" custScaleY="143626" custLinFactNeighborX="-446" custLinFactNeighborY="204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5F50F07-5166-4473-B539-4399E520E2A6}" type="pres">
      <dgm:prSet presAssocID="{253B029B-278E-460C-8853-6002F8A551BA}" presName="level3hierChild" presStyleCnt="0"/>
      <dgm:spPr/>
    </dgm:pt>
    <dgm:pt modelId="{A55C9A09-012A-4431-9C4A-B2BA19853945}" type="pres">
      <dgm:prSet presAssocID="{BD024B59-EFDF-4192-A403-FE5287E6E819}" presName="conn2-1" presStyleLbl="parChTrans1D2" presStyleIdx="5" presStyleCnt="6"/>
      <dgm:spPr/>
      <dgm:t>
        <a:bodyPr/>
        <a:lstStyle/>
        <a:p>
          <a:endParaRPr lang="es-CO"/>
        </a:p>
      </dgm:t>
    </dgm:pt>
    <dgm:pt modelId="{CEA73073-DC4A-4B73-87FC-0D67FA4A9353}" type="pres">
      <dgm:prSet presAssocID="{BD024B59-EFDF-4192-A403-FE5287E6E819}" presName="connTx" presStyleLbl="parChTrans1D2" presStyleIdx="5" presStyleCnt="6"/>
      <dgm:spPr/>
      <dgm:t>
        <a:bodyPr/>
        <a:lstStyle/>
        <a:p>
          <a:endParaRPr lang="es-CO"/>
        </a:p>
      </dgm:t>
    </dgm:pt>
    <dgm:pt modelId="{65A9EF32-FF57-41A6-9E2E-38FBC18AA141}" type="pres">
      <dgm:prSet presAssocID="{C2BF1016-5D14-4F65-94F6-3301793A14F9}" presName="root2" presStyleCnt="0"/>
      <dgm:spPr/>
    </dgm:pt>
    <dgm:pt modelId="{FE2B7D6E-0C5B-4730-8448-B6A202CC330A}" type="pres">
      <dgm:prSet presAssocID="{C2BF1016-5D14-4F65-94F6-3301793A14F9}" presName="LevelTwoTextNode" presStyleLbl="node2" presStyleIdx="5" presStyleCnt="6" custScaleX="16086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00A89E9-59CA-4332-AEBD-BB2DE9DE46E3}" type="pres">
      <dgm:prSet presAssocID="{C2BF1016-5D14-4F65-94F6-3301793A14F9}" presName="level3hierChild" presStyleCnt="0"/>
      <dgm:spPr/>
    </dgm:pt>
  </dgm:ptLst>
  <dgm:cxnLst>
    <dgm:cxn modelId="{4A400ACB-11CB-458F-8A4A-B0568A827978}" srcId="{4C29CF71-EFA1-4938-9874-DCF3D034FCAC}" destId="{A7903BFD-3F60-4A6C-ACFE-44F083858F68}" srcOrd="2" destOrd="0" parTransId="{949403FF-BD78-4EEE-9F7D-727EFA0015A5}" sibTransId="{D5BED8D9-D4CD-4D08-8A7F-B27B0DEC1B5B}"/>
    <dgm:cxn modelId="{3D76A328-39C3-49F8-A06B-CF7BD0F0B648}" type="presOf" srcId="{4C29CF71-EFA1-4938-9874-DCF3D034FCAC}" destId="{4E7C0E58-219B-4D3A-8F80-83BDD8A5FA53}" srcOrd="0" destOrd="0" presId="urn:microsoft.com/office/officeart/2008/layout/HorizontalMultiLevelHierarchy"/>
    <dgm:cxn modelId="{3D8C2DE0-CAAC-4F31-B281-FA3307DEF180}" type="presOf" srcId="{1A43016D-ADBD-40AF-AEBF-9530C72070FA}" destId="{BCF6BEB5-48DF-4993-B6F2-A02E151EBFC5}" srcOrd="0" destOrd="0" presId="urn:microsoft.com/office/officeart/2008/layout/HorizontalMultiLevelHierarchy"/>
    <dgm:cxn modelId="{BE165EE0-115E-488A-9783-4684144B6B5F}" type="presOf" srcId="{BD024B59-EFDF-4192-A403-FE5287E6E819}" destId="{CEA73073-DC4A-4B73-87FC-0D67FA4A9353}" srcOrd="1" destOrd="0" presId="urn:microsoft.com/office/officeart/2008/layout/HorizontalMultiLevelHierarchy"/>
    <dgm:cxn modelId="{B6E5E12C-747F-4D84-9CD4-BEEAED3C4385}" srcId="{F83DB996-1AF4-4647-A466-B5B6C51B2A34}" destId="{4C29CF71-EFA1-4938-9874-DCF3D034FCAC}" srcOrd="0" destOrd="0" parTransId="{C963EDDD-5754-4E85-B139-64174E63612D}" sibTransId="{C236E91B-A8E8-4325-A1CA-FCE192EF9654}"/>
    <dgm:cxn modelId="{44908D56-990B-4CFF-8276-9A4FCF27D648}" type="presOf" srcId="{253B029B-278E-460C-8853-6002F8A551BA}" destId="{3536BDD7-3094-4CFA-B0EC-8CF4BDD20309}" srcOrd="0" destOrd="0" presId="urn:microsoft.com/office/officeart/2008/layout/HorizontalMultiLevelHierarchy"/>
    <dgm:cxn modelId="{D5561CBD-8E55-483C-8540-87C345E6A2D1}" type="presOf" srcId="{BD024B59-EFDF-4192-A403-FE5287E6E819}" destId="{A55C9A09-012A-4431-9C4A-B2BA19853945}" srcOrd="0" destOrd="0" presId="urn:microsoft.com/office/officeart/2008/layout/HorizontalMultiLevelHierarchy"/>
    <dgm:cxn modelId="{3FF971CB-530D-4A9A-987E-512C2128E1BE}" type="presOf" srcId="{E2CA9E58-C752-4818-8422-CAD1396CFC6A}" destId="{D2A1E6B7-813B-43C1-AD18-301CEB5C14D2}" srcOrd="0" destOrd="0" presId="urn:microsoft.com/office/officeart/2008/layout/HorizontalMultiLevelHierarchy"/>
    <dgm:cxn modelId="{B0D7BD8C-DAA7-421A-8E6E-55BA7EABB07C}" srcId="{4C29CF71-EFA1-4938-9874-DCF3D034FCAC}" destId="{CA4D0587-472A-40AE-8B8A-21156839CCCC}" srcOrd="3" destOrd="0" parTransId="{1A43016D-ADBD-40AF-AEBF-9530C72070FA}" sibTransId="{C0EED263-B566-4EC7-B2CB-884F05FE70BE}"/>
    <dgm:cxn modelId="{7174A81D-4197-4BD6-A320-74161FE12280}" type="presOf" srcId="{CA4D0587-472A-40AE-8B8A-21156839CCCC}" destId="{42853776-1AA7-4E6C-B61E-66672D20649C}" srcOrd="0" destOrd="0" presId="urn:microsoft.com/office/officeart/2008/layout/HorizontalMultiLevelHierarchy"/>
    <dgm:cxn modelId="{D7AAC81F-CCE1-4951-9362-2299C226D836}" type="presOf" srcId="{949403FF-BD78-4EEE-9F7D-727EFA0015A5}" destId="{09D32D4A-10F1-4A0A-860C-7CDDD5363073}" srcOrd="1" destOrd="0" presId="urn:microsoft.com/office/officeart/2008/layout/HorizontalMultiLevelHierarchy"/>
    <dgm:cxn modelId="{4679405E-A3CE-4813-93C3-0DC9F2DD03CA}" srcId="{4C29CF71-EFA1-4938-9874-DCF3D034FCAC}" destId="{8B37F39D-D3AA-42B9-A7C2-EFCBF495EA56}" srcOrd="0" destOrd="0" parTransId="{E2CA9E58-C752-4818-8422-CAD1396CFC6A}" sibTransId="{DAD941DA-3769-496C-8629-40A01924BC50}"/>
    <dgm:cxn modelId="{AFED9794-CA29-475B-8864-E3CE336298DE}" srcId="{4C29CF71-EFA1-4938-9874-DCF3D034FCAC}" destId="{253B029B-278E-460C-8853-6002F8A551BA}" srcOrd="4" destOrd="0" parTransId="{D1AE4504-E450-4083-BAF7-A9ABC17F5B0E}" sibTransId="{ED2165B6-2975-4086-B5B1-F83CE00EE224}"/>
    <dgm:cxn modelId="{7BA62BD4-5714-4922-A551-0A9A8F0BFC9A}" type="presOf" srcId="{C2BF1016-5D14-4F65-94F6-3301793A14F9}" destId="{FE2B7D6E-0C5B-4730-8448-B6A202CC330A}" srcOrd="0" destOrd="0" presId="urn:microsoft.com/office/officeart/2008/layout/HorizontalMultiLevelHierarchy"/>
    <dgm:cxn modelId="{049EE660-6203-4B77-B500-CCA0446EC595}" type="presOf" srcId="{C3F83F1D-2795-4435-B35F-B52AC5F02CA4}" destId="{BB12426C-C4B7-4DF6-A54C-25063BC78D78}" srcOrd="1" destOrd="0" presId="urn:microsoft.com/office/officeart/2008/layout/HorizontalMultiLevelHierarchy"/>
    <dgm:cxn modelId="{E141BC0D-338B-4331-B4E0-B7DB2AA815C8}" type="presOf" srcId="{C3F83F1D-2795-4435-B35F-B52AC5F02CA4}" destId="{1FFACB18-A87F-49F0-8D28-D8208E67AFF8}" srcOrd="0" destOrd="0" presId="urn:microsoft.com/office/officeart/2008/layout/HorizontalMultiLevelHierarchy"/>
    <dgm:cxn modelId="{B945B11A-85D0-4655-B707-A97E165D176D}" type="presOf" srcId="{1A43016D-ADBD-40AF-AEBF-9530C72070FA}" destId="{D73A68AF-75B1-462A-AED3-3E7E9E610014}" srcOrd="1" destOrd="0" presId="urn:microsoft.com/office/officeart/2008/layout/HorizontalMultiLevelHierarchy"/>
    <dgm:cxn modelId="{FA05CA40-4BC5-40B8-89C6-1FF912F9F18D}" type="presOf" srcId="{E2CA9E58-C752-4818-8422-CAD1396CFC6A}" destId="{143C3319-A45B-4BDB-B5A0-BB96995B146B}" srcOrd="1" destOrd="0" presId="urn:microsoft.com/office/officeart/2008/layout/HorizontalMultiLevelHierarchy"/>
    <dgm:cxn modelId="{816EA080-6E8A-4F57-967D-AA27EEE42B54}" srcId="{4C29CF71-EFA1-4938-9874-DCF3D034FCAC}" destId="{8661B0AA-E86A-4D8E-9467-CFA19C87534B}" srcOrd="1" destOrd="0" parTransId="{C3F83F1D-2795-4435-B35F-B52AC5F02CA4}" sibTransId="{33062FF1-17C1-40E1-B395-34444F1AD0FC}"/>
    <dgm:cxn modelId="{AEEDDC1B-CDE6-4962-9F7A-632488C69656}" type="presOf" srcId="{D1AE4504-E450-4083-BAF7-A9ABC17F5B0E}" destId="{5A0077C6-4541-42F1-8555-0E7B2A116A00}" srcOrd="0" destOrd="0" presId="urn:microsoft.com/office/officeart/2008/layout/HorizontalMultiLevelHierarchy"/>
    <dgm:cxn modelId="{607FBFA4-9AEF-4E0B-B306-22C18963FBC9}" type="presOf" srcId="{8661B0AA-E86A-4D8E-9467-CFA19C87534B}" destId="{6016ED44-8CD6-4805-9F8E-A7655E3AD67D}" srcOrd="0" destOrd="0" presId="urn:microsoft.com/office/officeart/2008/layout/HorizontalMultiLevelHierarchy"/>
    <dgm:cxn modelId="{2CBEB936-4BB9-4FBD-A91B-C47BD678CF77}" type="presOf" srcId="{949403FF-BD78-4EEE-9F7D-727EFA0015A5}" destId="{88FBFC20-82C7-4220-BC7B-3EE1B572A772}" srcOrd="0" destOrd="0" presId="urn:microsoft.com/office/officeart/2008/layout/HorizontalMultiLevelHierarchy"/>
    <dgm:cxn modelId="{E595993C-67D9-47D8-8DB4-992B2E914505}" type="presOf" srcId="{8B37F39D-D3AA-42B9-A7C2-EFCBF495EA56}" destId="{2F08D931-0094-4B43-9F0E-DEBBE8510A52}" srcOrd="0" destOrd="0" presId="urn:microsoft.com/office/officeart/2008/layout/HorizontalMultiLevelHierarchy"/>
    <dgm:cxn modelId="{0965E18F-74AA-434E-96DD-BBC41FC2AB22}" type="presOf" srcId="{D1AE4504-E450-4083-BAF7-A9ABC17F5B0E}" destId="{C1A43A86-6341-4813-A361-CA5141299CAA}" srcOrd="1" destOrd="0" presId="urn:microsoft.com/office/officeart/2008/layout/HorizontalMultiLevelHierarchy"/>
    <dgm:cxn modelId="{E12F9C2E-2CB6-4421-A120-CDAA83DB8A0A}" type="presOf" srcId="{F83DB996-1AF4-4647-A466-B5B6C51B2A34}" destId="{4AF5989A-486C-4BAF-8220-FC7B4F4680A9}" srcOrd="0" destOrd="0" presId="urn:microsoft.com/office/officeart/2008/layout/HorizontalMultiLevelHierarchy"/>
    <dgm:cxn modelId="{044976E0-7A86-440C-8DC4-0355FB5949F1}" srcId="{4C29CF71-EFA1-4938-9874-DCF3D034FCAC}" destId="{C2BF1016-5D14-4F65-94F6-3301793A14F9}" srcOrd="5" destOrd="0" parTransId="{BD024B59-EFDF-4192-A403-FE5287E6E819}" sibTransId="{40793D04-5105-42CA-AE67-3184B5297124}"/>
    <dgm:cxn modelId="{96D4C1FF-0550-4A08-95A3-348A78A7A48B}" type="presOf" srcId="{A7903BFD-3F60-4A6C-ACFE-44F083858F68}" destId="{0AD417B0-3EEC-43D9-B8CB-AE569598FCD7}" srcOrd="0" destOrd="0" presId="urn:microsoft.com/office/officeart/2008/layout/HorizontalMultiLevelHierarchy"/>
    <dgm:cxn modelId="{3747071B-D32F-44DD-96BB-A174C1ACE377}" type="presParOf" srcId="{4AF5989A-486C-4BAF-8220-FC7B4F4680A9}" destId="{70810EAF-A10B-438F-A313-64C04A98BB2C}" srcOrd="0" destOrd="0" presId="urn:microsoft.com/office/officeart/2008/layout/HorizontalMultiLevelHierarchy"/>
    <dgm:cxn modelId="{CBB1AD5E-D059-4551-8B3F-32999613470A}" type="presParOf" srcId="{70810EAF-A10B-438F-A313-64C04A98BB2C}" destId="{4E7C0E58-219B-4D3A-8F80-83BDD8A5FA53}" srcOrd="0" destOrd="0" presId="urn:microsoft.com/office/officeart/2008/layout/HorizontalMultiLevelHierarchy"/>
    <dgm:cxn modelId="{DF194B95-F9D5-4746-B47A-7836F5D6EF6D}" type="presParOf" srcId="{70810EAF-A10B-438F-A313-64C04A98BB2C}" destId="{5F3FF2A6-841C-4D5D-B9A3-94F2400AF1AA}" srcOrd="1" destOrd="0" presId="urn:microsoft.com/office/officeart/2008/layout/HorizontalMultiLevelHierarchy"/>
    <dgm:cxn modelId="{3EAC490E-CE7B-4733-8154-0095AA743299}" type="presParOf" srcId="{5F3FF2A6-841C-4D5D-B9A3-94F2400AF1AA}" destId="{D2A1E6B7-813B-43C1-AD18-301CEB5C14D2}" srcOrd="0" destOrd="0" presId="urn:microsoft.com/office/officeart/2008/layout/HorizontalMultiLevelHierarchy"/>
    <dgm:cxn modelId="{7E34EA0D-38B9-485C-BE3A-26AC1AE3FE37}" type="presParOf" srcId="{D2A1E6B7-813B-43C1-AD18-301CEB5C14D2}" destId="{143C3319-A45B-4BDB-B5A0-BB96995B146B}" srcOrd="0" destOrd="0" presId="urn:microsoft.com/office/officeart/2008/layout/HorizontalMultiLevelHierarchy"/>
    <dgm:cxn modelId="{0A01E13B-1096-42C6-9F51-1E4DABA3548A}" type="presParOf" srcId="{5F3FF2A6-841C-4D5D-B9A3-94F2400AF1AA}" destId="{67E91E62-69CB-4856-945E-ABFB42195E86}" srcOrd="1" destOrd="0" presId="urn:microsoft.com/office/officeart/2008/layout/HorizontalMultiLevelHierarchy"/>
    <dgm:cxn modelId="{BDDEF68A-8319-4ECF-AF64-ECF5A763BF1E}" type="presParOf" srcId="{67E91E62-69CB-4856-945E-ABFB42195E86}" destId="{2F08D931-0094-4B43-9F0E-DEBBE8510A52}" srcOrd="0" destOrd="0" presId="urn:microsoft.com/office/officeart/2008/layout/HorizontalMultiLevelHierarchy"/>
    <dgm:cxn modelId="{0343B0D3-F0FD-4ED8-BE5C-0B4E9816A890}" type="presParOf" srcId="{67E91E62-69CB-4856-945E-ABFB42195E86}" destId="{86613510-DD8A-4647-932B-95B8C4DDEF3B}" srcOrd="1" destOrd="0" presId="urn:microsoft.com/office/officeart/2008/layout/HorizontalMultiLevelHierarchy"/>
    <dgm:cxn modelId="{629F8EA7-3733-49EA-AE36-8D7719942F01}" type="presParOf" srcId="{5F3FF2A6-841C-4D5D-B9A3-94F2400AF1AA}" destId="{1FFACB18-A87F-49F0-8D28-D8208E67AFF8}" srcOrd="2" destOrd="0" presId="urn:microsoft.com/office/officeart/2008/layout/HorizontalMultiLevelHierarchy"/>
    <dgm:cxn modelId="{1A8A47E4-3E86-4B05-A3A7-DD4C89C3EE43}" type="presParOf" srcId="{1FFACB18-A87F-49F0-8D28-D8208E67AFF8}" destId="{BB12426C-C4B7-4DF6-A54C-25063BC78D78}" srcOrd="0" destOrd="0" presId="urn:microsoft.com/office/officeart/2008/layout/HorizontalMultiLevelHierarchy"/>
    <dgm:cxn modelId="{EC5883EF-9C47-4F92-B68E-3780C107440E}" type="presParOf" srcId="{5F3FF2A6-841C-4D5D-B9A3-94F2400AF1AA}" destId="{ABAB1AE0-FDAD-45A3-B209-5057DB3EEA0E}" srcOrd="3" destOrd="0" presId="urn:microsoft.com/office/officeart/2008/layout/HorizontalMultiLevelHierarchy"/>
    <dgm:cxn modelId="{DC8D46F8-146C-4E65-9A9B-34FF74E191C8}" type="presParOf" srcId="{ABAB1AE0-FDAD-45A3-B209-5057DB3EEA0E}" destId="{6016ED44-8CD6-4805-9F8E-A7655E3AD67D}" srcOrd="0" destOrd="0" presId="urn:microsoft.com/office/officeart/2008/layout/HorizontalMultiLevelHierarchy"/>
    <dgm:cxn modelId="{9B9271BB-F7AE-42CB-958C-D85453363B72}" type="presParOf" srcId="{ABAB1AE0-FDAD-45A3-B209-5057DB3EEA0E}" destId="{3E398710-6413-4884-A02C-B57217083536}" srcOrd="1" destOrd="0" presId="urn:microsoft.com/office/officeart/2008/layout/HorizontalMultiLevelHierarchy"/>
    <dgm:cxn modelId="{5DD2E93B-0CC0-4E66-AD92-015E4B2BC7F3}" type="presParOf" srcId="{5F3FF2A6-841C-4D5D-B9A3-94F2400AF1AA}" destId="{88FBFC20-82C7-4220-BC7B-3EE1B572A772}" srcOrd="4" destOrd="0" presId="urn:microsoft.com/office/officeart/2008/layout/HorizontalMultiLevelHierarchy"/>
    <dgm:cxn modelId="{61432D77-71DC-4A52-B9E0-EAA09984DBF5}" type="presParOf" srcId="{88FBFC20-82C7-4220-BC7B-3EE1B572A772}" destId="{09D32D4A-10F1-4A0A-860C-7CDDD5363073}" srcOrd="0" destOrd="0" presId="urn:microsoft.com/office/officeart/2008/layout/HorizontalMultiLevelHierarchy"/>
    <dgm:cxn modelId="{6892E564-F37E-4578-8100-1D24ADA40E72}" type="presParOf" srcId="{5F3FF2A6-841C-4D5D-B9A3-94F2400AF1AA}" destId="{60BAED3E-1C51-41C8-A686-780BB3835EBA}" srcOrd="5" destOrd="0" presId="urn:microsoft.com/office/officeart/2008/layout/HorizontalMultiLevelHierarchy"/>
    <dgm:cxn modelId="{3E113CAE-A36C-4101-95C8-DF83E56A183B}" type="presParOf" srcId="{60BAED3E-1C51-41C8-A686-780BB3835EBA}" destId="{0AD417B0-3EEC-43D9-B8CB-AE569598FCD7}" srcOrd="0" destOrd="0" presId="urn:microsoft.com/office/officeart/2008/layout/HorizontalMultiLevelHierarchy"/>
    <dgm:cxn modelId="{16AB633A-1858-494D-A5A6-4CAA91A4B11B}" type="presParOf" srcId="{60BAED3E-1C51-41C8-A686-780BB3835EBA}" destId="{9E9C5172-0E1F-4C94-BFCF-683A2A521192}" srcOrd="1" destOrd="0" presId="urn:microsoft.com/office/officeart/2008/layout/HorizontalMultiLevelHierarchy"/>
    <dgm:cxn modelId="{1402B4FD-BBBC-4136-93C5-B06C4066372F}" type="presParOf" srcId="{5F3FF2A6-841C-4D5D-B9A3-94F2400AF1AA}" destId="{BCF6BEB5-48DF-4993-B6F2-A02E151EBFC5}" srcOrd="6" destOrd="0" presId="urn:microsoft.com/office/officeart/2008/layout/HorizontalMultiLevelHierarchy"/>
    <dgm:cxn modelId="{A4FCD0ED-8F27-4D44-9911-B18BD716EDE4}" type="presParOf" srcId="{BCF6BEB5-48DF-4993-B6F2-A02E151EBFC5}" destId="{D73A68AF-75B1-462A-AED3-3E7E9E610014}" srcOrd="0" destOrd="0" presId="urn:microsoft.com/office/officeart/2008/layout/HorizontalMultiLevelHierarchy"/>
    <dgm:cxn modelId="{2CCF6745-8CD1-4FEF-B217-C243BA54CBA8}" type="presParOf" srcId="{5F3FF2A6-841C-4D5D-B9A3-94F2400AF1AA}" destId="{C7B3FA0B-856C-4D24-AACD-7E194C79A24F}" srcOrd="7" destOrd="0" presId="urn:microsoft.com/office/officeart/2008/layout/HorizontalMultiLevelHierarchy"/>
    <dgm:cxn modelId="{31BACCD4-8B4C-4ED9-BADF-9989CEF5B702}" type="presParOf" srcId="{C7B3FA0B-856C-4D24-AACD-7E194C79A24F}" destId="{42853776-1AA7-4E6C-B61E-66672D20649C}" srcOrd="0" destOrd="0" presId="urn:microsoft.com/office/officeart/2008/layout/HorizontalMultiLevelHierarchy"/>
    <dgm:cxn modelId="{A56FC8EF-840F-423B-935A-B93684ED0A23}" type="presParOf" srcId="{C7B3FA0B-856C-4D24-AACD-7E194C79A24F}" destId="{83BD37F9-891B-4542-910E-A36FC537DFF6}" srcOrd="1" destOrd="0" presId="urn:microsoft.com/office/officeart/2008/layout/HorizontalMultiLevelHierarchy"/>
    <dgm:cxn modelId="{A9E40116-1289-4F78-B72B-6D9AEC0D8BD4}" type="presParOf" srcId="{5F3FF2A6-841C-4D5D-B9A3-94F2400AF1AA}" destId="{5A0077C6-4541-42F1-8555-0E7B2A116A00}" srcOrd="8" destOrd="0" presId="urn:microsoft.com/office/officeart/2008/layout/HorizontalMultiLevelHierarchy"/>
    <dgm:cxn modelId="{69A31689-4BF3-4BDD-A185-84AE8FFB6BEA}" type="presParOf" srcId="{5A0077C6-4541-42F1-8555-0E7B2A116A00}" destId="{C1A43A86-6341-4813-A361-CA5141299CAA}" srcOrd="0" destOrd="0" presId="urn:microsoft.com/office/officeart/2008/layout/HorizontalMultiLevelHierarchy"/>
    <dgm:cxn modelId="{A273BF6F-92B9-4958-BDEE-1459E23786F7}" type="presParOf" srcId="{5F3FF2A6-841C-4D5D-B9A3-94F2400AF1AA}" destId="{FA3285DE-C126-4203-898B-226EE955A700}" srcOrd="9" destOrd="0" presId="urn:microsoft.com/office/officeart/2008/layout/HorizontalMultiLevelHierarchy"/>
    <dgm:cxn modelId="{1C8678D6-DC1F-4C08-BF27-B6B7259577E7}" type="presParOf" srcId="{FA3285DE-C126-4203-898B-226EE955A700}" destId="{3536BDD7-3094-4CFA-B0EC-8CF4BDD20309}" srcOrd="0" destOrd="0" presId="urn:microsoft.com/office/officeart/2008/layout/HorizontalMultiLevelHierarchy"/>
    <dgm:cxn modelId="{B4786C63-5BDF-4DD7-9608-1BB9A65E6A75}" type="presParOf" srcId="{FA3285DE-C126-4203-898B-226EE955A700}" destId="{65F50F07-5166-4473-B539-4399E520E2A6}" srcOrd="1" destOrd="0" presId="urn:microsoft.com/office/officeart/2008/layout/HorizontalMultiLevelHierarchy"/>
    <dgm:cxn modelId="{257FAB7F-58A6-464C-A3A6-A6201673EF58}" type="presParOf" srcId="{5F3FF2A6-841C-4D5D-B9A3-94F2400AF1AA}" destId="{A55C9A09-012A-4431-9C4A-B2BA19853945}" srcOrd="10" destOrd="0" presId="urn:microsoft.com/office/officeart/2008/layout/HorizontalMultiLevelHierarchy"/>
    <dgm:cxn modelId="{48C0353C-4B2D-4FE7-99BB-9650A7C02214}" type="presParOf" srcId="{A55C9A09-012A-4431-9C4A-B2BA19853945}" destId="{CEA73073-DC4A-4B73-87FC-0D67FA4A9353}" srcOrd="0" destOrd="0" presId="urn:microsoft.com/office/officeart/2008/layout/HorizontalMultiLevelHierarchy"/>
    <dgm:cxn modelId="{CA09D7E1-77C1-4263-884F-EE58756D8B7C}" type="presParOf" srcId="{5F3FF2A6-841C-4D5D-B9A3-94F2400AF1AA}" destId="{65A9EF32-FF57-41A6-9E2E-38FBC18AA141}" srcOrd="11" destOrd="0" presId="urn:microsoft.com/office/officeart/2008/layout/HorizontalMultiLevelHierarchy"/>
    <dgm:cxn modelId="{60A52C68-025D-455E-9B81-13076F8D71C9}" type="presParOf" srcId="{65A9EF32-FF57-41A6-9E2E-38FBC18AA141}" destId="{FE2B7D6E-0C5B-4730-8448-B6A202CC330A}" srcOrd="0" destOrd="0" presId="urn:microsoft.com/office/officeart/2008/layout/HorizontalMultiLevelHierarchy"/>
    <dgm:cxn modelId="{5B2051E2-5C1A-467A-999B-3BEAFF0CBC8E}" type="presParOf" srcId="{65A9EF32-FF57-41A6-9E2E-38FBC18AA141}" destId="{500A89E9-59CA-4332-AEBD-BB2DE9DE46E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01174B-C957-46D5-AC81-B5B482056542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FF0AF926-4AE4-4FA1-BFAE-7D11C4EB6060}">
      <dgm:prSet phldrT="[Texto]"/>
      <dgm:spPr/>
      <dgm:t>
        <a:bodyPr/>
        <a:lstStyle/>
        <a:p>
          <a:r>
            <a:rPr lang="es-CO" dirty="0" smtClean="0"/>
            <a:t>NRCC</a:t>
          </a:r>
          <a:endParaRPr lang="es-CO" dirty="0"/>
        </a:p>
      </dgm:t>
    </dgm:pt>
    <dgm:pt modelId="{797B5B7D-DD3F-42DC-BE38-B7E8BE63B83A}" type="parTrans" cxnId="{210499ED-98C1-45E3-B809-9066D88E317F}">
      <dgm:prSet/>
      <dgm:spPr/>
      <dgm:t>
        <a:bodyPr/>
        <a:lstStyle/>
        <a:p>
          <a:endParaRPr lang="es-CO"/>
        </a:p>
      </dgm:t>
    </dgm:pt>
    <dgm:pt modelId="{745FEBDF-EBA6-4973-8C55-503DCC59EB31}" type="sibTrans" cxnId="{210499ED-98C1-45E3-B809-9066D88E317F}">
      <dgm:prSet/>
      <dgm:spPr/>
      <dgm:t>
        <a:bodyPr/>
        <a:lstStyle/>
        <a:p>
          <a:endParaRPr lang="es-CO"/>
        </a:p>
      </dgm:t>
    </dgm:pt>
    <dgm:pt modelId="{249CE01F-1887-441B-929C-CCA65B81167C}">
      <dgm:prSet phldrT="[Texto]"/>
      <dgm:spPr/>
      <dgm:t>
        <a:bodyPr/>
        <a:lstStyle/>
        <a:p>
          <a:r>
            <a:rPr lang="es-CO" dirty="0" smtClean="0"/>
            <a:t>ECOVERSA</a:t>
          </a:r>
          <a:endParaRPr lang="es-CO" dirty="0"/>
        </a:p>
      </dgm:t>
    </dgm:pt>
    <dgm:pt modelId="{155F497C-17A9-45FF-BD00-CB3CDCC0C167}" type="parTrans" cxnId="{83273BE1-181E-454B-8292-AC3766D8D18F}">
      <dgm:prSet/>
      <dgm:spPr/>
      <dgm:t>
        <a:bodyPr/>
        <a:lstStyle/>
        <a:p>
          <a:endParaRPr lang="es-CO"/>
        </a:p>
      </dgm:t>
    </dgm:pt>
    <dgm:pt modelId="{836F6529-B295-46E5-8BD0-62D5AD26BC05}" type="sibTrans" cxnId="{83273BE1-181E-454B-8292-AC3766D8D18F}">
      <dgm:prSet/>
      <dgm:spPr/>
      <dgm:t>
        <a:bodyPr/>
        <a:lstStyle/>
        <a:p>
          <a:endParaRPr lang="es-CO"/>
        </a:p>
      </dgm:t>
    </dgm:pt>
    <dgm:pt modelId="{B04B3312-F14C-43C5-A344-48417F29531E}">
      <dgm:prSet phldrT="[Texto]"/>
      <dgm:spPr/>
      <dgm:t>
        <a:bodyPr/>
        <a:lstStyle/>
        <a:p>
          <a:r>
            <a:rPr lang="es-CO" dirty="0" smtClean="0"/>
            <a:t>ECOSIMPLE</a:t>
          </a:r>
          <a:endParaRPr lang="es-CO" dirty="0"/>
        </a:p>
      </dgm:t>
    </dgm:pt>
    <dgm:pt modelId="{18CAF716-C95C-4382-AD0C-E572145F02CC}" type="parTrans" cxnId="{7D92113C-E8D7-4BF7-84E7-7C08AED3C140}">
      <dgm:prSet/>
      <dgm:spPr/>
      <dgm:t>
        <a:bodyPr/>
        <a:lstStyle/>
        <a:p>
          <a:endParaRPr lang="es-CO"/>
        </a:p>
      </dgm:t>
    </dgm:pt>
    <dgm:pt modelId="{1098B9A2-D475-4E72-A4FC-6EB56EB7E4F8}" type="sibTrans" cxnId="{7D92113C-E8D7-4BF7-84E7-7C08AED3C140}">
      <dgm:prSet/>
      <dgm:spPr/>
      <dgm:t>
        <a:bodyPr/>
        <a:lstStyle/>
        <a:p>
          <a:endParaRPr lang="es-CO"/>
        </a:p>
      </dgm:t>
    </dgm:pt>
    <dgm:pt modelId="{02A8666D-BFC5-4E55-A9F3-824755C79D99}">
      <dgm:prSet phldrT="[Texto]"/>
      <dgm:spPr/>
      <dgm:t>
        <a:bodyPr/>
        <a:lstStyle/>
        <a:p>
          <a:r>
            <a:rPr lang="es-CO" dirty="0" smtClean="0"/>
            <a:t>IDEAM</a:t>
          </a:r>
          <a:endParaRPr lang="es-CO" dirty="0"/>
        </a:p>
      </dgm:t>
    </dgm:pt>
    <dgm:pt modelId="{76D037DE-E475-4624-B7A8-FFF67CEB91F4}" type="parTrans" cxnId="{E0C00A38-F0EB-46CD-B941-E364C18EAC45}">
      <dgm:prSet/>
      <dgm:spPr/>
      <dgm:t>
        <a:bodyPr/>
        <a:lstStyle/>
        <a:p>
          <a:endParaRPr lang="es-CO"/>
        </a:p>
      </dgm:t>
    </dgm:pt>
    <dgm:pt modelId="{7EAE53FD-5FCB-400E-8DEC-77E19E80C36D}" type="sibTrans" cxnId="{E0C00A38-F0EB-46CD-B941-E364C18EAC45}">
      <dgm:prSet/>
      <dgm:spPr/>
      <dgm:t>
        <a:bodyPr/>
        <a:lstStyle/>
        <a:p>
          <a:endParaRPr lang="es-CO"/>
        </a:p>
      </dgm:t>
    </dgm:pt>
    <dgm:pt modelId="{606C5A14-20F1-49D9-9EDC-85A4E51AA0E5}">
      <dgm:prSet phldrT="[Texto]"/>
      <dgm:spPr/>
      <dgm:t>
        <a:bodyPr/>
        <a:lstStyle/>
        <a:p>
          <a:r>
            <a:rPr lang="es-CO" dirty="0" smtClean="0"/>
            <a:t>FONDO ACCION</a:t>
          </a:r>
          <a:endParaRPr lang="es-CO" dirty="0"/>
        </a:p>
      </dgm:t>
    </dgm:pt>
    <dgm:pt modelId="{0A3ECDB4-106B-4492-9C1C-12F77EAF9772}" type="parTrans" cxnId="{A0784A3B-2FA9-418E-88A7-8A84B391AFE5}">
      <dgm:prSet/>
      <dgm:spPr/>
      <dgm:t>
        <a:bodyPr/>
        <a:lstStyle/>
        <a:p>
          <a:endParaRPr lang="es-CO"/>
        </a:p>
      </dgm:t>
    </dgm:pt>
    <dgm:pt modelId="{DF69B9AE-8A0D-44B5-B87A-E3E0D58A5614}" type="sibTrans" cxnId="{A0784A3B-2FA9-418E-88A7-8A84B391AFE5}">
      <dgm:prSet/>
      <dgm:spPr/>
      <dgm:t>
        <a:bodyPr/>
        <a:lstStyle/>
        <a:p>
          <a:endParaRPr lang="es-CO"/>
        </a:p>
      </dgm:t>
    </dgm:pt>
    <dgm:pt modelId="{4115D807-0EF2-4FC7-AD6D-66000BAA6B51}">
      <dgm:prSet/>
      <dgm:spPr/>
      <dgm:t>
        <a:bodyPr/>
        <a:lstStyle/>
        <a:p>
          <a:r>
            <a:rPr lang="es-CO" dirty="0" smtClean="0"/>
            <a:t>GIZ</a:t>
          </a:r>
          <a:endParaRPr lang="es-CO" dirty="0"/>
        </a:p>
      </dgm:t>
    </dgm:pt>
    <dgm:pt modelId="{E0460E9D-1370-4AE5-96F2-8DD4B6E04E59}" type="parTrans" cxnId="{9826FA2F-EBE5-4AF0-88F2-691DA056EAFD}">
      <dgm:prSet/>
      <dgm:spPr/>
      <dgm:t>
        <a:bodyPr/>
        <a:lstStyle/>
        <a:p>
          <a:endParaRPr lang="es-CO"/>
        </a:p>
      </dgm:t>
    </dgm:pt>
    <dgm:pt modelId="{9AF0A46B-9834-417D-9595-0BB62D8D573A}" type="sibTrans" cxnId="{9826FA2F-EBE5-4AF0-88F2-691DA056EAFD}">
      <dgm:prSet/>
      <dgm:spPr/>
      <dgm:t>
        <a:bodyPr/>
        <a:lstStyle/>
        <a:p>
          <a:endParaRPr lang="es-CO"/>
        </a:p>
      </dgm:t>
    </dgm:pt>
    <dgm:pt modelId="{40FE4F57-395F-4C10-A4B3-21D8DBC39EDD}">
      <dgm:prSet/>
      <dgm:spPr/>
      <dgm:t>
        <a:bodyPr/>
        <a:lstStyle/>
        <a:p>
          <a:r>
            <a:rPr lang="es-CO" dirty="0" smtClean="0"/>
            <a:t>MADS -</a:t>
          </a:r>
          <a:endParaRPr lang="es-CO" dirty="0"/>
        </a:p>
      </dgm:t>
    </dgm:pt>
    <dgm:pt modelId="{36EE56F1-60F2-4E53-990E-A6F3FF9AFECF}" type="parTrans" cxnId="{3B719179-8FA5-43DE-AB05-BA9103616D9E}">
      <dgm:prSet/>
      <dgm:spPr/>
      <dgm:t>
        <a:bodyPr/>
        <a:lstStyle/>
        <a:p>
          <a:endParaRPr lang="es-CO"/>
        </a:p>
      </dgm:t>
    </dgm:pt>
    <dgm:pt modelId="{83C6D5EC-9DBA-47D9-8CAC-3DECEA04B3FB}" type="sibTrans" cxnId="{3B719179-8FA5-43DE-AB05-BA9103616D9E}">
      <dgm:prSet/>
      <dgm:spPr/>
      <dgm:t>
        <a:bodyPr/>
        <a:lstStyle/>
        <a:p>
          <a:endParaRPr lang="es-CO"/>
        </a:p>
      </dgm:t>
    </dgm:pt>
    <dgm:pt modelId="{ABB08639-F1A9-4555-BB1E-567D74B5D8D4}" type="pres">
      <dgm:prSet presAssocID="{D701174B-C957-46D5-AC81-B5B48205654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1FFD715C-5474-4D33-8584-0DEAE4F3E06B}" type="pres">
      <dgm:prSet presAssocID="{FF0AF926-4AE4-4FA1-BFAE-7D11C4EB6060}" presName="centerShape" presStyleLbl="node0" presStyleIdx="0" presStyleCnt="1" custScaleX="107833" custScaleY="96757"/>
      <dgm:spPr/>
      <dgm:t>
        <a:bodyPr/>
        <a:lstStyle/>
        <a:p>
          <a:endParaRPr lang="es-CO"/>
        </a:p>
      </dgm:t>
    </dgm:pt>
    <dgm:pt modelId="{A4438B4D-DFC8-48C5-9054-C6720147E107}" type="pres">
      <dgm:prSet presAssocID="{155F497C-17A9-45FF-BD00-CB3CDCC0C167}" presName="Name9" presStyleLbl="parChTrans1D2" presStyleIdx="0" presStyleCnt="6"/>
      <dgm:spPr/>
      <dgm:t>
        <a:bodyPr/>
        <a:lstStyle/>
        <a:p>
          <a:endParaRPr lang="es-CO"/>
        </a:p>
      </dgm:t>
    </dgm:pt>
    <dgm:pt modelId="{2304E460-2F15-4470-B838-980B3A8F4557}" type="pres">
      <dgm:prSet presAssocID="{155F497C-17A9-45FF-BD00-CB3CDCC0C167}" presName="connTx" presStyleLbl="parChTrans1D2" presStyleIdx="0" presStyleCnt="6"/>
      <dgm:spPr/>
      <dgm:t>
        <a:bodyPr/>
        <a:lstStyle/>
        <a:p>
          <a:endParaRPr lang="es-CO"/>
        </a:p>
      </dgm:t>
    </dgm:pt>
    <dgm:pt modelId="{29B84E1F-61F2-430C-809C-FC1D90BDCD67}" type="pres">
      <dgm:prSet presAssocID="{249CE01F-1887-441B-929C-CCA65B81167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C4529BD-D515-4CD1-808A-7D2CAA758385}" type="pres">
      <dgm:prSet presAssocID="{18CAF716-C95C-4382-AD0C-E572145F02CC}" presName="Name9" presStyleLbl="parChTrans1D2" presStyleIdx="1" presStyleCnt="6"/>
      <dgm:spPr/>
      <dgm:t>
        <a:bodyPr/>
        <a:lstStyle/>
        <a:p>
          <a:endParaRPr lang="es-CO"/>
        </a:p>
      </dgm:t>
    </dgm:pt>
    <dgm:pt modelId="{1F8DC7E0-51B6-4435-9ED2-85EA0400165F}" type="pres">
      <dgm:prSet presAssocID="{18CAF716-C95C-4382-AD0C-E572145F02CC}" presName="connTx" presStyleLbl="parChTrans1D2" presStyleIdx="1" presStyleCnt="6"/>
      <dgm:spPr/>
      <dgm:t>
        <a:bodyPr/>
        <a:lstStyle/>
        <a:p>
          <a:endParaRPr lang="es-CO"/>
        </a:p>
      </dgm:t>
    </dgm:pt>
    <dgm:pt modelId="{9F39C6A5-ECFB-4C1C-852F-41AC0423EE89}" type="pres">
      <dgm:prSet presAssocID="{B04B3312-F14C-43C5-A344-48417F29531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CD5D385-2CDE-4B54-8E4A-ADD6ECECD1F5}" type="pres">
      <dgm:prSet presAssocID="{76D037DE-E475-4624-B7A8-FFF67CEB91F4}" presName="Name9" presStyleLbl="parChTrans1D2" presStyleIdx="2" presStyleCnt="6"/>
      <dgm:spPr/>
      <dgm:t>
        <a:bodyPr/>
        <a:lstStyle/>
        <a:p>
          <a:endParaRPr lang="es-CO"/>
        </a:p>
      </dgm:t>
    </dgm:pt>
    <dgm:pt modelId="{C051041B-7AA1-4A7C-8556-B10618D26C42}" type="pres">
      <dgm:prSet presAssocID="{76D037DE-E475-4624-B7A8-FFF67CEB91F4}" presName="connTx" presStyleLbl="parChTrans1D2" presStyleIdx="2" presStyleCnt="6"/>
      <dgm:spPr/>
      <dgm:t>
        <a:bodyPr/>
        <a:lstStyle/>
        <a:p>
          <a:endParaRPr lang="es-CO"/>
        </a:p>
      </dgm:t>
    </dgm:pt>
    <dgm:pt modelId="{F8AA3163-22B2-455E-ABD8-E51A44F1E581}" type="pres">
      <dgm:prSet presAssocID="{02A8666D-BFC5-4E55-A9F3-824755C79D9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504E011-742D-4445-A9B0-7102ABAF0904}" type="pres">
      <dgm:prSet presAssocID="{0A3ECDB4-106B-4492-9C1C-12F77EAF9772}" presName="Name9" presStyleLbl="parChTrans1D2" presStyleIdx="3" presStyleCnt="6"/>
      <dgm:spPr/>
      <dgm:t>
        <a:bodyPr/>
        <a:lstStyle/>
        <a:p>
          <a:endParaRPr lang="es-CO"/>
        </a:p>
      </dgm:t>
    </dgm:pt>
    <dgm:pt modelId="{A5803532-7042-459C-B9B9-214074DC8945}" type="pres">
      <dgm:prSet presAssocID="{0A3ECDB4-106B-4492-9C1C-12F77EAF9772}" presName="connTx" presStyleLbl="parChTrans1D2" presStyleIdx="3" presStyleCnt="6"/>
      <dgm:spPr/>
      <dgm:t>
        <a:bodyPr/>
        <a:lstStyle/>
        <a:p>
          <a:endParaRPr lang="es-CO"/>
        </a:p>
      </dgm:t>
    </dgm:pt>
    <dgm:pt modelId="{C153B732-6090-44D0-91D4-BE30CD712EFF}" type="pres">
      <dgm:prSet presAssocID="{606C5A14-20F1-49D9-9EDC-85A4E51AA0E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4A0FA52-B890-4AF9-9448-EFF41E0A0A31}" type="pres">
      <dgm:prSet presAssocID="{E0460E9D-1370-4AE5-96F2-8DD4B6E04E59}" presName="Name9" presStyleLbl="parChTrans1D2" presStyleIdx="4" presStyleCnt="6"/>
      <dgm:spPr/>
      <dgm:t>
        <a:bodyPr/>
        <a:lstStyle/>
        <a:p>
          <a:endParaRPr lang="es-CO"/>
        </a:p>
      </dgm:t>
    </dgm:pt>
    <dgm:pt modelId="{99A9185F-1D4F-4F0F-8F43-B7B30B006CEF}" type="pres">
      <dgm:prSet presAssocID="{E0460E9D-1370-4AE5-96F2-8DD4B6E04E59}" presName="connTx" presStyleLbl="parChTrans1D2" presStyleIdx="4" presStyleCnt="6"/>
      <dgm:spPr/>
      <dgm:t>
        <a:bodyPr/>
        <a:lstStyle/>
        <a:p>
          <a:endParaRPr lang="es-CO"/>
        </a:p>
      </dgm:t>
    </dgm:pt>
    <dgm:pt modelId="{698A28C5-212E-4DFA-8E6E-43640DA0CF7F}" type="pres">
      <dgm:prSet presAssocID="{4115D807-0EF2-4FC7-AD6D-66000BAA6B5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07665E6-F864-4284-8C6C-00D2E5D745CD}" type="pres">
      <dgm:prSet presAssocID="{36EE56F1-60F2-4E53-990E-A6F3FF9AFECF}" presName="Name9" presStyleLbl="parChTrans1D2" presStyleIdx="5" presStyleCnt="6"/>
      <dgm:spPr/>
      <dgm:t>
        <a:bodyPr/>
        <a:lstStyle/>
        <a:p>
          <a:endParaRPr lang="es-CO"/>
        </a:p>
      </dgm:t>
    </dgm:pt>
    <dgm:pt modelId="{316EB170-037B-4A8F-AFB3-C371078811FA}" type="pres">
      <dgm:prSet presAssocID="{36EE56F1-60F2-4E53-990E-A6F3FF9AFECF}" presName="connTx" presStyleLbl="parChTrans1D2" presStyleIdx="5" presStyleCnt="6"/>
      <dgm:spPr/>
      <dgm:t>
        <a:bodyPr/>
        <a:lstStyle/>
        <a:p>
          <a:endParaRPr lang="es-CO"/>
        </a:p>
      </dgm:t>
    </dgm:pt>
    <dgm:pt modelId="{206EDA84-9540-44E2-A6E8-C0DB60A0A29C}" type="pres">
      <dgm:prSet presAssocID="{40FE4F57-395F-4C10-A4B3-21D8DBC39ED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4DE72A88-A38B-4FB2-A295-ABF5DA88676A}" type="presOf" srcId="{02A8666D-BFC5-4E55-A9F3-824755C79D99}" destId="{F8AA3163-22B2-455E-ABD8-E51A44F1E581}" srcOrd="0" destOrd="0" presId="urn:microsoft.com/office/officeart/2005/8/layout/radial1"/>
    <dgm:cxn modelId="{210499ED-98C1-45E3-B809-9066D88E317F}" srcId="{D701174B-C957-46D5-AC81-B5B482056542}" destId="{FF0AF926-4AE4-4FA1-BFAE-7D11C4EB6060}" srcOrd="0" destOrd="0" parTransId="{797B5B7D-DD3F-42DC-BE38-B7E8BE63B83A}" sibTransId="{745FEBDF-EBA6-4973-8C55-503DCC59EB31}"/>
    <dgm:cxn modelId="{A6A04BA9-31FC-4043-A719-C164231255CD}" type="presOf" srcId="{76D037DE-E475-4624-B7A8-FFF67CEB91F4}" destId="{9CD5D385-2CDE-4B54-8E4A-ADD6ECECD1F5}" srcOrd="0" destOrd="0" presId="urn:microsoft.com/office/officeart/2005/8/layout/radial1"/>
    <dgm:cxn modelId="{C24B905F-2839-4EE5-B3AD-EAA6D517BA40}" type="presOf" srcId="{155F497C-17A9-45FF-BD00-CB3CDCC0C167}" destId="{A4438B4D-DFC8-48C5-9054-C6720147E107}" srcOrd="0" destOrd="0" presId="urn:microsoft.com/office/officeart/2005/8/layout/radial1"/>
    <dgm:cxn modelId="{DD2EE4BD-9913-49DA-B6A4-898B9FB0B824}" type="presOf" srcId="{FF0AF926-4AE4-4FA1-BFAE-7D11C4EB6060}" destId="{1FFD715C-5474-4D33-8584-0DEAE4F3E06B}" srcOrd="0" destOrd="0" presId="urn:microsoft.com/office/officeart/2005/8/layout/radial1"/>
    <dgm:cxn modelId="{789FCC8D-A192-47C9-9BD5-8E3EA122EAF6}" type="presOf" srcId="{D701174B-C957-46D5-AC81-B5B482056542}" destId="{ABB08639-F1A9-4555-BB1E-567D74B5D8D4}" srcOrd="0" destOrd="0" presId="urn:microsoft.com/office/officeart/2005/8/layout/radial1"/>
    <dgm:cxn modelId="{E91EE5D4-42BB-434E-B9CA-6C2B5029D935}" type="presOf" srcId="{18CAF716-C95C-4382-AD0C-E572145F02CC}" destId="{3C4529BD-D515-4CD1-808A-7D2CAA758385}" srcOrd="0" destOrd="0" presId="urn:microsoft.com/office/officeart/2005/8/layout/radial1"/>
    <dgm:cxn modelId="{A0784A3B-2FA9-418E-88A7-8A84B391AFE5}" srcId="{FF0AF926-4AE4-4FA1-BFAE-7D11C4EB6060}" destId="{606C5A14-20F1-49D9-9EDC-85A4E51AA0E5}" srcOrd="3" destOrd="0" parTransId="{0A3ECDB4-106B-4492-9C1C-12F77EAF9772}" sibTransId="{DF69B9AE-8A0D-44B5-B87A-E3E0D58A5614}"/>
    <dgm:cxn modelId="{7D92113C-E8D7-4BF7-84E7-7C08AED3C140}" srcId="{FF0AF926-4AE4-4FA1-BFAE-7D11C4EB6060}" destId="{B04B3312-F14C-43C5-A344-48417F29531E}" srcOrd="1" destOrd="0" parTransId="{18CAF716-C95C-4382-AD0C-E572145F02CC}" sibTransId="{1098B9A2-D475-4E72-A4FC-6EB56EB7E4F8}"/>
    <dgm:cxn modelId="{1513E111-BA78-48AE-B8B3-45E87CF0D40E}" type="presOf" srcId="{4115D807-0EF2-4FC7-AD6D-66000BAA6B51}" destId="{698A28C5-212E-4DFA-8E6E-43640DA0CF7F}" srcOrd="0" destOrd="0" presId="urn:microsoft.com/office/officeart/2005/8/layout/radial1"/>
    <dgm:cxn modelId="{7EA310D2-32E3-448B-A179-D9348A0D7F02}" type="presOf" srcId="{18CAF716-C95C-4382-AD0C-E572145F02CC}" destId="{1F8DC7E0-51B6-4435-9ED2-85EA0400165F}" srcOrd="1" destOrd="0" presId="urn:microsoft.com/office/officeart/2005/8/layout/radial1"/>
    <dgm:cxn modelId="{3B719179-8FA5-43DE-AB05-BA9103616D9E}" srcId="{FF0AF926-4AE4-4FA1-BFAE-7D11C4EB6060}" destId="{40FE4F57-395F-4C10-A4B3-21D8DBC39EDD}" srcOrd="5" destOrd="0" parTransId="{36EE56F1-60F2-4E53-990E-A6F3FF9AFECF}" sibTransId="{83C6D5EC-9DBA-47D9-8CAC-3DECEA04B3FB}"/>
    <dgm:cxn modelId="{3376EB28-6A4D-43CA-8E2C-7A6FF8FC073A}" type="presOf" srcId="{155F497C-17A9-45FF-BD00-CB3CDCC0C167}" destId="{2304E460-2F15-4470-B838-980B3A8F4557}" srcOrd="1" destOrd="0" presId="urn:microsoft.com/office/officeart/2005/8/layout/radial1"/>
    <dgm:cxn modelId="{83273BE1-181E-454B-8292-AC3766D8D18F}" srcId="{FF0AF926-4AE4-4FA1-BFAE-7D11C4EB6060}" destId="{249CE01F-1887-441B-929C-CCA65B81167C}" srcOrd="0" destOrd="0" parTransId="{155F497C-17A9-45FF-BD00-CB3CDCC0C167}" sibTransId="{836F6529-B295-46E5-8BD0-62D5AD26BC05}"/>
    <dgm:cxn modelId="{C3BCEA2C-5AE6-4091-A01B-84021DD264DB}" type="presOf" srcId="{E0460E9D-1370-4AE5-96F2-8DD4B6E04E59}" destId="{B4A0FA52-B890-4AF9-9448-EFF41E0A0A31}" srcOrd="0" destOrd="0" presId="urn:microsoft.com/office/officeart/2005/8/layout/radial1"/>
    <dgm:cxn modelId="{76A97485-C16E-4C2E-9C7D-92FD32B830C9}" type="presOf" srcId="{0A3ECDB4-106B-4492-9C1C-12F77EAF9772}" destId="{E504E011-742D-4445-A9B0-7102ABAF0904}" srcOrd="0" destOrd="0" presId="urn:microsoft.com/office/officeart/2005/8/layout/radial1"/>
    <dgm:cxn modelId="{E40BF40D-BA58-4D87-B5A5-F076AC7C682B}" type="presOf" srcId="{E0460E9D-1370-4AE5-96F2-8DD4B6E04E59}" destId="{99A9185F-1D4F-4F0F-8F43-B7B30B006CEF}" srcOrd="1" destOrd="0" presId="urn:microsoft.com/office/officeart/2005/8/layout/radial1"/>
    <dgm:cxn modelId="{8F117ECA-E72B-4820-88A0-F8172B351748}" type="presOf" srcId="{40FE4F57-395F-4C10-A4B3-21D8DBC39EDD}" destId="{206EDA84-9540-44E2-A6E8-C0DB60A0A29C}" srcOrd="0" destOrd="0" presId="urn:microsoft.com/office/officeart/2005/8/layout/radial1"/>
    <dgm:cxn modelId="{128D45E7-3346-4CA9-8336-06397C79AFD7}" type="presOf" srcId="{36EE56F1-60F2-4E53-990E-A6F3FF9AFECF}" destId="{307665E6-F864-4284-8C6C-00D2E5D745CD}" srcOrd="0" destOrd="0" presId="urn:microsoft.com/office/officeart/2005/8/layout/radial1"/>
    <dgm:cxn modelId="{9BE350DA-F1CB-4170-BB2F-D0A2315EF669}" type="presOf" srcId="{0A3ECDB4-106B-4492-9C1C-12F77EAF9772}" destId="{A5803532-7042-459C-B9B9-214074DC8945}" srcOrd="1" destOrd="0" presId="urn:microsoft.com/office/officeart/2005/8/layout/radial1"/>
    <dgm:cxn modelId="{853E27CE-71DC-4FDB-9C84-3A2B8401E9A4}" type="presOf" srcId="{36EE56F1-60F2-4E53-990E-A6F3FF9AFECF}" destId="{316EB170-037B-4A8F-AFB3-C371078811FA}" srcOrd="1" destOrd="0" presId="urn:microsoft.com/office/officeart/2005/8/layout/radial1"/>
    <dgm:cxn modelId="{96719322-94AE-4D1F-B13C-CE77BDC84C28}" type="presOf" srcId="{249CE01F-1887-441B-929C-CCA65B81167C}" destId="{29B84E1F-61F2-430C-809C-FC1D90BDCD67}" srcOrd="0" destOrd="0" presId="urn:microsoft.com/office/officeart/2005/8/layout/radial1"/>
    <dgm:cxn modelId="{9826FA2F-EBE5-4AF0-88F2-691DA056EAFD}" srcId="{FF0AF926-4AE4-4FA1-BFAE-7D11C4EB6060}" destId="{4115D807-0EF2-4FC7-AD6D-66000BAA6B51}" srcOrd="4" destOrd="0" parTransId="{E0460E9D-1370-4AE5-96F2-8DD4B6E04E59}" sibTransId="{9AF0A46B-9834-417D-9595-0BB62D8D573A}"/>
    <dgm:cxn modelId="{80180559-D61B-4263-A151-039BF28A90C4}" type="presOf" srcId="{B04B3312-F14C-43C5-A344-48417F29531E}" destId="{9F39C6A5-ECFB-4C1C-852F-41AC0423EE89}" srcOrd="0" destOrd="0" presId="urn:microsoft.com/office/officeart/2005/8/layout/radial1"/>
    <dgm:cxn modelId="{E0C00A38-F0EB-46CD-B941-E364C18EAC45}" srcId="{FF0AF926-4AE4-4FA1-BFAE-7D11C4EB6060}" destId="{02A8666D-BFC5-4E55-A9F3-824755C79D99}" srcOrd="2" destOrd="0" parTransId="{76D037DE-E475-4624-B7A8-FFF67CEB91F4}" sibTransId="{7EAE53FD-5FCB-400E-8DEC-77E19E80C36D}"/>
    <dgm:cxn modelId="{4716EFA3-865B-40E1-9D18-687B8DA41F04}" type="presOf" srcId="{606C5A14-20F1-49D9-9EDC-85A4E51AA0E5}" destId="{C153B732-6090-44D0-91D4-BE30CD712EFF}" srcOrd="0" destOrd="0" presId="urn:microsoft.com/office/officeart/2005/8/layout/radial1"/>
    <dgm:cxn modelId="{7355ED41-99D0-4C7C-A9E6-107E23945605}" type="presOf" srcId="{76D037DE-E475-4624-B7A8-FFF67CEB91F4}" destId="{C051041B-7AA1-4A7C-8556-B10618D26C42}" srcOrd="1" destOrd="0" presId="urn:microsoft.com/office/officeart/2005/8/layout/radial1"/>
    <dgm:cxn modelId="{776A6A4A-6A82-4E47-B863-0CF98C8A3E55}" type="presParOf" srcId="{ABB08639-F1A9-4555-BB1E-567D74B5D8D4}" destId="{1FFD715C-5474-4D33-8584-0DEAE4F3E06B}" srcOrd="0" destOrd="0" presId="urn:microsoft.com/office/officeart/2005/8/layout/radial1"/>
    <dgm:cxn modelId="{76D7AEED-8412-4665-B1FC-341349BE7711}" type="presParOf" srcId="{ABB08639-F1A9-4555-BB1E-567D74B5D8D4}" destId="{A4438B4D-DFC8-48C5-9054-C6720147E107}" srcOrd="1" destOrd="0" presId="urn:microsoft.com/office/officeart/2005/8/layout/radial1"/>
    <dgm:cxn modelId="{59935B3B-6D2B-430F-B54E-1852B7CE902B}" type="presParOf" srcId="{A4438B4D-DFC8-48C5-9054-C6720147E107}" destId="{2304E460-2F15-4470-B838-980B3A8F4557}" srcOrd="0" destOrd="0" presId="urn:microsoft.com/office/officeart/2005/8/layout/radial1"/>
    <dgm:cxn modelId="{0047A28D-D62B-4128-8EFA-28250E21FB1F}" type="presParOf" srcId="{ABB08639-F1A9-4555-BB1E-567D74B5D8D4}" destId="{29B84E1F-61F2-430C-809C-FC1D90BDCD67}" srcOrd="2" destOrd="0" presId="urn:microsoft.com/office/officeart/2005/8/layout/radial1"/>
    <dgm:cxn modelId="{38E949E8-F6B3-4326-A35D-0D9C26A4DA65}" type="presParOf" srcId="{ABB08639-F1A9-4555-BB1E-567D74B5D8D4}" destId="{3C4529BD-D515-4CD1-808A-7D2CAA758385}" srcOrd="3" destOrd="0" presId="urn:microsoft.com/office/officeart/2005/8/layout/radial1"/>
    <dgm:cxn modelId="{79448029-40CB-4FDC-91E8-6D23881CB0EE}" type="presParOf" srcId="{3C4529BD-D515-4CD1-808A-7D2CAA758385}" destId="{1F8DC7E0-51B6-4435-9ED2-85EA0400165F}" srcOrd="0" destOrd="0" presId="urn:microsoft.com/office/officeart/2005/8/layout/radial1"/>
    <dgm:cxn modelId="{A78FACFE-2DCC-428C-8E8C-F4BEE0C1D1AD}" type="presParOf" srcId="{ABB08639-F1A9-4555-BB1E-567D74B5D8D4}" destId="{9F39C6A5-ECFB-4C1C-852F-41AC0423EE89}" srcOrd="4" destOrd="0" presId="urn:microsoft.com/office/officeart/2005/8/layout/radial1"/>
    <dgm:cxn modelId="{D5AA83E1-A1B2-4AB3-A894-0B0D8C1FEE56}" type="presParOf" srcId="{ABB08639-F1A9-4555-BB1E-567D74B5D8D4}" destId="{9CD5D385-2CDE-4B54-8E4A-ADD6ECECD1F5}" srcOrd="5" destOrd="0" presId="urn:microsoft.com/office/officeart/2005/8/layout/radial1"/>
    <dgm:cxn modelId="{4F7740E1-AFAF-4B1D-9BB1-48368D36640D}" type="presParOf" srcId="{9CD5D385-2CDE-4B54-8E4A-ADD6ECECD1F5}" destId="{C051041B-7AA1-4A7C-8556-B10618D26C42}" srcOrd="0" destOrd="0" presId="urn:microsoft.com/office/officeart/2005/8/layout/radial1"/>
    <dgm:cxn modelId="{44266AE5-8DE2-45F4-A5B0-CB6A9532F245}" type="presParOf" srcId="{ABB08639-F1A9-4555-BB1E-567D74B5D8D4}" destId="{F8AA3163-22B2-455E-ABD8-E51A44F1E581}" srcOrd="6" destOrd="0" presId="urn:microsoft.com/office/officeart/2005/8/layout/radial1"/>
    <dgm:cxn modelId="{719714BE-0DF5-477F-9144-3115AB14C92C}" type="presParOf" srcId="{ABB08639-F1A9-4555-BB1E-567D74B5D8D4}" destId="{E504E011-742D-4445-A9B0-7102ABAF0904}" srcOrd="7" destOrd="0" presId="urn:microsoft.com/office/officeart/2005/8/layout/radial1"/>
    <dgm:cxn modelId="{17A03A94-0977-4104-ADC2-3B782322A8B2}" type="presParOf" srcId="{E504E011-742D-4445-A9B0-7102ABAF0904}" destId="{A5803532-7042-459C-B9B9-214074DC8945}" srcOrd="0" destOrd="0" presId="urn:microsoft.com/office/officeart/2005/8/layout/radial1"/>
    <dgm:cxn modelId="{D55544D6-5EE7-4756-9B9D-B2F3BE3F4AE4}" type="presParOf" srcId="{ABB08639-F1A9-4555-BB1E-567D74B5D8D4}" destId="{C153B732-6090-44D0-91D4-BE30CD712EFF}" srcOrd="8" destOrd="0" presId="urn:microsoft.com/office/officeart/2005/8/layout/radial1"/>
    <dgm:cxn modelId="{1B863198-11FE-45DA-8D68-F501D457DACB}" type="presParOf" srcId="{ABB08639-F1A9-4555-BB1E-567D74B5D8D4}" destId="{B4A0FA52-B890-4AF9-9448-EFF41E0A0A31}" srcOrd="9" destOrd="0" presId="urn:microsoft.com/office/officeart/2005/8/layout/radial1"/>
    <dgm:cxn modelId="{7631ABFB-FDE7-47FC-9C17-E88DDFD0EBC8}" type="presParOf" srcId="{B4A0FA52-B890-4AF9-9448-EFF41E0A0A31}" destId="{99A9185F-1D4F-4F0F-8F43-B7B30B006CEF}" srcOrd="0" destOrd="0" presId="urn:microsoft.com/office/officeart/2005/8/layout/radial1"/>
    <dgm:cxn modelId="{AF2EF7C0-1FBD-477E-AB1E-42A983C3BD41}" type="presParOf" srcId="{ABB08639-F1A9-4555-BB1E-567D74B5D8D4}" destId="{698A28C5-212E-4DFA-8E6E-43640DA0CF7F}" srcOrd="10" destOrd="0" presId="urn:microsoft.com/office/officeart/2005/8/layout/radial1"/>
    <dgm:cxn modelId="{26E415F5-A43B-4FCF-A3A1-A17CB68880DD}" type="presParOf" srcId="{ABB08639-F1A9-4555-BB1E-567D74B5D8D4}" destId="{307665E6-F864-4284-8C6C-00D2E5D745CD}" srcOrd="11" destOrd="0" presId="urn:microsoft.com/office/officeart/2005/8/layout/radial1"/>
    <dgm:cxn modelId="{29BB4035-6787-44E0-811B-013C5CA2FACA}" type="presParOf" srcId="{307665E6-F864-4284-8C6C-00D2E5D745CD}" destId="{316EB170-037B-4A8F-AFB3-C371078811FA}" srcOrd="0" destOrd="0" presId="urn:microsoft.com/office/officeart/2005/8/layout/radial1"/>
    <dgm:cxn modelId="{588890A8-E482-4737-A98B-70B4FB8419CD}" type="presParOf" srcId="{ABB08639-F1A9-4555-BB1E-567D74B5D8D4}" destId="{206EDA84-9540-44E2-A6E8-C0DB60A0A29C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C61BFC-2D65-4D9C-81C2-E7EA67155A41}">
      <dsp:nvSpPr>
        <dsp:cNvPr id="0" name=""/>
        <dsp:cNvSpPr/>
      </dsp:nvSpPr>
      <dsp:spPr>
        <a:xfrm>
          <a:off x="3361" y="432558"/>
          <a:ext cx="4513382" cy="102662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/>
            <a:t>CORPORACIONES AUTONOMAS REGIONALES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Corpoguajira, Corpamag, CRA, </a:t>
          </a:r>
          <a:r>
            <a:rPr lang="es-CO" sz="1800" kern="1200" dirty="0" err="1" smtClean="0"/>
            <a:t>Cardique</a:t>
          </a:r>
          <a:r>
            <a:rPr lang="es-CO" sz="1800" kern="1200" dirty="0" smtClean="0"/>
            <a:t>, </a:t>
          </a:r>
          <a:r>
            <a:rPr lang="es-CO" sz="1800" kern="1200" dirty="0" err="1" smtClean="0"/>
            <a:t>Corpocesar</a:t>
          </a:r>
          <a:r>
            <a:rPr lang="es-CO" sz="1800" kern="1200" dirty="0" smtClean="0"/>
            <a:t>, </a:t>
          </a:r>
          <a:r>
            <a:rPr lang="es-CO" sz="1800" kern="1200" dirty="0" err="1" smtClean="0"/>
            <a:t>Carsucre</a:t>
          </a:r>
          <a:r>
            <a:rPr lang="es-CO" sz="1800" kern="1200" dirty="0" smtClean="0"/>
            <a:t>, </a:t>
          </a:r>
          <a:r>
            <a:rPr lang="es-CO" sz="1800" kern="1200" dirty="0" err="1" smtClean="0"/>
            <a:t>Corpomojana</a:t>
          </a:r>
          <a:r>
            <a:rPr lang="es-CO" sz="1800" kern="1200" dirty="0" smtClean="0"/>
            <a:t>, </a:t>
          </a:r>
          <a:r>
            <a:rPr lang="es-CO" sz="1800" kern="1200" dirty="0" smtClean="0"/>
            <a:t>Coralina, CVS, CSB </a:t>
          </a:r>
          <a:endParaRPr lang="es-CO" sz="1800" kern="1200" dirty="0"/>
        </a:p>
      </dsp:txBody>
      <dsp:txXfrm>
        <a:off x="33430" y="462627"/>
        <a:ext cx="4453244" cy="966485"/>
      </dsp:txXfrm>
    </dsp:sp>
    <dsp:sp modelId="{8D572124-AEE6-4387-B09D-55E5D91ED194}">
      <dsp:nvSpPr>
        <dsp:cNvPr id="0" name=""/>
        <dsp:cNvSpPr/>
      </dsp:nvSpPr>
      <dsp:spPr>
        <a:xfrm>
          <a:off x="454699" y="1459181"/>
          <a:ext cx="451338" cy="6987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8708"/>
              </a:lnTo>
              <a:lnTo>
                <a:pt x="451338" y="6987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F5F26D-ED84-48C5-BF6B-DD8DFF736A90}">
      <dsp:nvSpPr>
        <dsp:cNvPr id="0" name=""/>
        <dsp:cNvSpPr/>
      </dsp:nvSpPr>
      <dsp:spPr>
        <a:xfrm>
          <a:off x="906038" y="1582541"/>
          <a:ext cx="3452432" cy="11506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/>
            <a:t>ENTIDADES SIN ANIMO DE LUCRO Y  ASOCIACIONES SECTOR PRIVADO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Cerrejón, </a:t>
          </a:r>
          <a:r>
            <a:rPr lang="es-CO" sz="1600" kern="1200" dirty="0" err="1" smtClean="0"/>
            <a:t>Fundeban</a:t>
          </a:r>
          <a:r>
            <a:rPr lang="es-CO" sz="1600" kern="1200" dirty="0" smtClean="0"/>
            <a:t>, Drummontdl, Red Colombiana de Derechos Humanos, la paz y el ambiente. </a:t>
          </a:r>
          <a:endParaRPr lang="es-CO" sz="1600" kern="1200" dirty="0"/>
        </a:p>
      </dsp:txBody>
      <dsp:txXfrm>
        <a:off x="939741" y="1616244"/>
        <a:ext cx="3385026" cy="1083291"/>
      </dsp:txXfrm>
    </dsp:sp>
    <dsp:sp modelId="{37183E3E-AF8E-4FC4-9AE6-CD2FD3E8F878}">
      <dsp:nvSpPr>
        <dsp:cNvPr id="0" name=""/>
        <dsp:cNvSpPr/>
      </dsp:nvSpPr>
      <dsp:spPr>
        <a:xfrm>
          <a:off x="454699" y="1459181"/>
          <a:ext cx="451338" cy="21392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9214"/>
              </a:lnTo>
              <a:lnTo>
                <a:pt x="451338" y="2139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949769-43E0-4B54-9F32-8FA8EC011C78}">
      <dsp:nvSpPr>
        <dsp:cNvPr id="0" name=""/>
        <dsp:cNvSpPr/>
      </dsp:nvSpPr>
      <dsp:spPr>
        <a:xfrm>
          <a:off x="906038" y="2974721"/>
          <a:ext cx="3202170" cy="12473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/>
            <a:t>PARQUES NACIONALES </a:t>
          </a:r>
          <a:r>
            <a:rPr lang="es-CO" sz="1600" b="1" kern="1200" dirty="0" smtClean="0"/>
            <a:t>Y CENTROS DE INVESTIGACION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INVEMAR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Parques Nacionales Naturales</a:t>
          </a:r>
          <a:endParaRPr lang="es-CO" sz="1600" kern="1200" dirty="0"/>
        </a:p>
      </dsp:txBody>
      <dsp:txXfrm>
        <a:off x="942572" y="3011255"/>
        <a:ext cx="3129102" cy="1174280"/>
      </dsp:txXfrm>
    </dsp:sp>
    <dsp:sp modelId="{226F8ABF-8426-443A-B66A-7869E60E47C5}">
      <dsp:nvSpPr>
        <dsp:cNvPr id="0" name=""/>
        <dsp:cNvSpPr/>
      </dsp:nvSpPr>
      <dsp:spPr>
        <a:xfrm>
          <a:off x="4999710" y="314434"/>
          <a:ext cx="3626848" cy="1446611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b="1" kern="1200" dirty="0" smtClean="0"/>
            <a:t>DEPARTAMENTOS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Gobernación de la Guajira, Cesar, </a:t>
          </a:r>
          <a:r>
            <a:rPr lang="es-CO" sz="2000" kern="1200" dirty="0" smtClean="0"/>
            <a:t>Magdalena, </a:t>
          </a:r>
          <a:r>
            <a:rPr lang="es-CO" sz="2000" kern="1200" dirty="0" err="1" smtClean="0"/>
            <a:t>Atlantico</a:t>
          </a:r>
          <a:r>
            <a:rPr lang="es-CO" sz="2000" kern="1200" dirty="0" smtClean="0"/>
            <a:t>, </a:t>
          </a:r>
          <a:r>
            <a:rPr lang="es-CO" sz="2000" kern="1200" dirty="0" err="1" smtClean="0"/>
            <a:t>Bolivar</a:t>
          </a:r>
          <a:r>
            <a:rPr lang="es-CO" sz="2000" kern="1200" dirty="0" smtClean="0"/>
            <a:t>, Sucre, </a:t>
          </a:r>
          <a:r>
            <a:rPr lang="es-CO" sz="2000" kern="1200" dirty="0" err="1" smtClean="0"/>
            <a:t>Cordoba</a:t>
          </a:r>
          <a:r>
            <a:rPr lang="es-CO" sz="2000" kern="1200" dirty="0" smtClean="0"/>
            <a:t>, Cesar y San </a:t>
          </a:r>
          <a:r>
            <a:rPr lang="es-CO" sz="2000" kern="1200" dirty="0" err="1" smtClean="0"/>
            <a:t>Andres</a:t>
          </a:r>
          <a:endParaRPr lang="es-CO" sz="2000" kern="1200" dirty="0"/>
        </a:p>
      </dsp:txBody>
      <dsp:txXfrm>
        <a:off x="5042080" y="356804"/>
        <a:ext cx="3542108" cy="1361871"/>
      </dsp:txXfrm>
    </dsp:sp>
    <dsp:sp modelId="{388D250A-8274-4AB0-BBA1-BED557D4190D}">
      <dsp:nvSpPr>
        <dsp:cNvPr id="0" name=""/>
        <dsp:cNvSpPr/>
      </dsp:nvSpPr>
      <dsp:spPr>
        <a:xfrm>
          <a:off x="5362395" y="1761045"/>
          <a:ext cx="362684" cy="724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4450"/>
              </a:lnTo>
              <a:lnTo>
                <a:pt x="362684" y="7244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03578F-8D86-4892-8A5F-C10F039F584C}">
      <dsp:nvSpPr>
        <dsp:cNvPr id="0" name=""/>
        <dsp:cNvSpPr/>
      </dsp:nvSpPr>
      <dsp:spPr>
        <a:xfrm>
          <a:off x="5725080" y="2002529"/>
          <a:ext cx="2948013" cy="9659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/>
            <a:t>CONSEJOS TERRITORIALES DE RIESGOS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Gestión de riesgos La Guajira, Cesar, </a:t>
          </a:r>
          <a:endParaRPr lang="es-CO" sz="1600" kern="1200" dirty="0"/>
        </a:p>
      </dsp:txBody>
      <dsp:txXfrm>
        <a:off x="5753371" y="2030820"/>
        <a:ext cx="2891431" cy="909351"/>
      </dsp:txXfrm>
    </dsp:sp>
    <dsp:sp modelId="{472EA446-7B99-40A1-AD1C-8A63E94E2D15}">
      <dsp:nvSpPr>
        <dsp:cNvPr id="0" name=""/>
        <dsp:cNvSpPr/>
      </dsp:nvSpPr>
      <dsp:spPr>
        <a:xfrm>
          <a:off x="5362395" y="1761045"/>
          <a:ext cx="362684" cy="19318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1867"/>
              </a:lnTo>
              <a:lnTo>
                <a:pt x="362684" y="19318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16E2D5-A17F-426D-81E9-44F29E3C1D49}">
      <dsp:nvSpPr>
        <dsp:cNvPr id="0" name=""/>
        <dsp:cNvSpPr/>
      </dsp:nvSpPr>
      <dsp:spPr>
        <a:xfrm>
          <a:off x="5725080" y="3209945"/>
          <a:ext cx="2481305" cy="9659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/>
            <a:t>LA ACADEMIA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Universidad de La Guajira</a:t>
          </a:r>
          <a:endParaRPr lang="es-CO" sz="1800" kern="1200" dirty="0"/>
        </a:p>
      </dsp:txBody>
      <dsp:txXfrm>
        <a:off x="5753371" y="3238236"/>
        <a:ext cx="2424723" cy="9093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9DE333-12C4-41ED-BE1C-129A5509E93D}">
      <dsp:nvSpPr>
        <dsp:cNvPr id="0" name=""/>
        <dsp:cNvSpPr/>
      </dsp:nvSpPr>
      <dsp:spPr>
        <a:xfrm>
          <a:off x="2826097" y="1059854"/>
          <a:ext cx="221902" cy="972145"/>
        </a:xfrm>
        <a:custGeom>
          <a:avLst/>
          <a:gdLst/>
          <a:ahLst/>
          <a:cxnLst/>
          <a:rect l="0" t="0" r="0" b="0"/>
          <a:pathLst>
            <a:path>
              <a:moveTo>
                <a:pt x="221902" y="0"/>
              </a:moveTo>
              <a:lnTo>
                <a:pt x="221902" y="972145"/>
              </a:lnTo>
              <a:lnTo>
                <a:pt x="0" y="97214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2DD9B6-E0EE-4A69-833A-49FDF3B84581}">
      <dsp:nvSpPr>
        <dsp:cNvPr id="0" name=""/>
        <dsp:cNvSpPr/>
      </dsp:nvSpPr>
      <dsp:spPr>
        <a:xfrm>
          <a:off x="3048000" y="1059854"/>
          <a:ext cx="1487266" cy="19442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2387"/>
              </a:lnTo>
              <a:lnTo>
                <a:pt x="1487266" y="1722387"/>
              </a:lnTo>
              <a:lnTo>
                <a:pt x="1487266" y="194429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839329-2D17-4B95-B935-9A848DE0E0FA}">
      <dsp:nvSpPr>
        <dsp:cNvPr id="0" name=""/>
        <dsp:cNvSpPr/>
      </dsp:nvSpPr>
      <dsp:spPr>
        <a:xfrm>
          <a:off x="1528716" y="1059854"/>
          <a:ext cx="1519283" cy="1944290"/>
        </a:xfrm>
        <a:custGeom>
          <a:avLst/>
          <a:gdLst/>
          <a:ahLst/>
          <a:cxnLst/>
          <a:rect l="0" t="0" r="0" b="0"/>
          <a:pathLst>
            <a:path>
              <a:moveTo>
                <a:pt x="1519283" y="0"/>
              </a:moveTo>
              <a:lnTo>
                <a:pt x="1519283" y="1722387"/>
              </a:lnTo>
              <a:lnTo>
                <a:pt x="0" y="1722387"/>
              </a:lnTo>
              <a:lnTo>
                <a:pt x="0" y="194429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2D6F35-4527-4790-8552-9F728D63C3E4}">
      <dsp:nvSpPr>
        <dsp:cNvPr id="0" name=""/>
        <dsp:cNvSpPr/>
      </dsp:nvSpPr>
      <dsp:spPr>
        <a:xfrm>
          <a:off x="1703512" y="3175"/>
          <a:ext cx="2688975" cy="10566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500" b="1" kern="12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Comité Directivo</a:t>
          </a:r>
          <a:endParaRPr lang="es-CO" sz="2500" b="1" kern="1200" dirty="0">
            <a:solidFill>
              <a:schemeClr val="tx1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1703512" y="3175"/>
        <a:ext cx="2688975" cy="1056679"/>
      </dsp:txXfrm>
    </dsp:sp>
    <dsp:sp modelId="{0336FA2F-A8B5-483A-9B85-065673363CFA}">
      <dsp:nvSpPr>
        <dsp:cNvPr id="0" name=""/>
        <dsp:cNvSpPr/>
      </dsp:nvSpPr>
      <dsp:spPr>
        <a:xfrm>
          <a:off x="263353" y="3004145"/>
          <a:ext cx="2530726" cy="105667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500" b="1" kern="12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Comité Técnico</a:t>
          </a:r>
          <a:endParaRPr lang="es-CO" sz="2500" b="1" kern="1200" dirty="0">
            <a:solidFill>
              <a:schemeClr val="tx1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263353" y="3004145"/>
        <a:ext cx="2530726" cy="1056679"/>
      </dsp:txXfrm>
    </dsp:sp>
    <dsp:sp modelId="{78286CBE-5223-4F45-92E6-0CA72B2FFA29}">
      <dsp:nvSpPr>
        <dsp:cNvPr id="0" name=""/>
        <dsp:cNvSpPr/>
      </dsp:nvSpPr>
      <dsp:spPr>
        <a:xfrm>
          <a:off x="3237885" y="3004145"/>
          <a:ext cx="2594761" cy="105667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500" b="1" kern="12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Mesas departamentales</a:t>
          </a:r>
          <a:endParaRPr lang="es-CO" sz="2500" b="1" kern="1200" dirty="0">
            <a:solidFill>
              <a:schemeClr val="tx1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3237885" y="3004145"/>
        <a:ext cx="2594761" cy="1056679"/>
      </dsp:txXfrm>
    </dsp:sp>
    <dsp:sp modelId="{CD83EEB3-C0A4-44D6-AAB9-0E8A42EB594F}">
      <dsp:nvSpPr>
        <dsp:cNvPr id="0" name=""/>
        <dsp:cNvSpPr/>
      </dsp:nvSpPr>
      <dsp:spPr>
        <a:xfrm>
          <a:off x="712737" y="1503660"/>
          <a:ext cx="2113359" cy="105667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500" b="1" kern="12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Secretaria Técnica</a:t>
          </a:r>
          <a:endParaRPr lang="es-CO" sz="2500" b="1" kern="1200" dirty="0">
            <a:solidFill>
              <a:schemeClr val="tx1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712737" y="1503660"/>
        <a:ext cx="2113359" cy="10566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5C9A09-012A-4431-9C4A-B2BA19853945}">
      <dsp:nvSpPr>
        <dsp:cNvPr id="0" name=""/>
        <dsp:cNvSpPr/>
      </dsp:nvSpPr>
      <dsp:spPr>
        <a:xfrm>
          <a:off x="2205224" y="2564172"/>
          <a:ext cx="435900" cy="22289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7950" y="0"/>
              </a:lnTo>
              <a:lnTo>
                <a:pt x="217950" y="2228927"/>
              </a:lnTo>
              <a:lnTo>
                <a:pt x="435900" y="22289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800" kern="1200"/>
        </a:p>
      </dsp:txBody>
      <dsp:txXfrm>
        <a:off x="2366396" y="3621856"/>
        <a:ext cx="113557" cy="113557"/>
      </dsp:txXfrm>
    </dsp:sp>
    <dsp:sp modelId="{5A0077C6-4541-42F1-8555-0E7B2A116A00}">
      <dsp:nvSpPr>
        <dsp:cNvPr id="0" name=""/>
        <dsp:cNvSpPr/>
      </dsp:nvSpPr>
      <dsp:spPr>
        <a:xfrm>
          <a:off x="2205224" y="2564172"/>
          <a:ext cx="426180" cy="12669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3090" y="0"/>
              </a:lnTo>
              <a:lnTo>
                <a:pt x="213090" y="1266975"/>
              </a:lnTo>
              <a:lnTo>
                <a:pt x="426180" y="12669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2384896" y="3164241"/>
        <a:ext cx="66836" cy="66836"/>
      </dsp:txXfrm>
    </dsp:sp>
    <dsp:sp modelId="{BCF6BEB5-48DF-4993-B6F2-A02E151EBFC5}">
      <dsp:nvSpPr>
        <dsp:cNvPr id="0" name=""/>
        <dsp:cNvSpPr/>
      </dsp:nvSpPr>
      <dsp:spPr>
        <a:xfrm>
          <a:off x="2205224" y="2564172"/>
          <a:ext cx="435900" cy="2409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7950" y="0"/>
              </a:lnTo>
              <a:lnTo>
                <a:pt x="217950" y="240914"/>
              </a:lnTo>
              <a:lnTo>
                <a:pt x="435900" y="2409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2410723" y="2672178"/>
        <a:ext cx="24902" cy="24902"/>
      </dsp:txXfrm>
    </dsp:sp>
    <dsp:sp modelId="{88FBFC20-82C7-4220-BC7B-3EE1B572A772}">
      <dsp:nvSpPr>
        <dsp:cNvPr id="0" name=""/>
        <dsp:cNvSpPr/>
      </dsp:nvSpPr>
      <dsp:spPr>
        <a:xfrm>
          <a:off x="2205224" y="1949788"/>
          <a:ext cx="435900" cy="614383"/>
        </a:xfrm>
        <a:custGeom>
          <a:avLst/>
          <a:gdLst/>
          <a:ahLst/>
          <a:cxnLst/>
          <a:rect l="0" t="0" r="0" b="0"/>
          <a:pathLst>
            <a:path>
              <a:moveTo>
                <a:pt x="0" y="614383"/>
              </a:moveTo>
              <a:lnTo>
                <a:pt x="217950" y="614383"/>
              </a:lnTo>
              <a:lnTo>
                <a:pt x="217950" y="0"/>
              </a:lnTo>
              <a:lnTo>
                <a:pt x="43590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2404342" y="2238147"/>
        <a:ext cx="37665" cy="37665"/>
      </dsp:txXfrm>
    </dsp:sp>
    <dsp:sp modelId="{1FFACB18-A87F-49F0-8D28-D8208E67AFF8}">
      <dsp:nvSpPr>
        <dsp:cNvPr id="0" name=""/>
        <dsp:cNvSpPr/>
      </dsp:nvSpPr>
      <dsp:spPr>
        <a:xfrm>
          <a:off x="2205224" y="1148627"/>
          <a:ext cx="435900" cy="1415544"/>
        </a:xfrm>
        <a:custGeom>
          <a:avLst/>
          <a:gdLst/>
          <a:ahLst/>
          <a:cxnLst/>
          <a:rect l="0" t="0" r="0" b="0"/>
          <a:pathLst>
            <a:path>
              <a:moveTo>
                <a:pt x="0" y="1415544"/>
              </a:moveTo>
              <a:lnTo>
                <a:pt x="217950" y="1415544"/>
              </a:lnTo>
              <a:lnTo>
                <a:pt x="217950" y="0"/>
              </a:lnTo>
              <a:lnTo>
                <a:pt x="43590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2386146" y="1819371"/>
        <a:ext cx="74056" cy="74056"/>
      </dsp:txXfrm>
    </dsp:sp>
    <dsp:sp modelId="{D2A1E6B7-813B-43C1-AD18-301CEB5C14D2}">
      <dsp:nvSpPr>
        <dsp:cNvPr id="0" name=""/>
        <dsp:cNvSpPr/>
      </dsp:nvSpPr>
      <dsp:spPr>
        <a:xfrm>
          <a:off x="2205224" y="335244"/>
          <a:ext cx="435900" cy="2228927"/>
        </a:xfrm>
        <a:custGeom>
          <a:avLst/>
          <a:gdLst/>
          <a:ahLst/>
          <a:cxnLst/>
          <a:rect l="0" t="0" r="0" b="0"/>
          <a:pathLst>
            <a:path>
              <a:moveTo>
                <a:pt x="0" y="2228927"/>
              </a:moveTo>
              <a:lnTo>
                <a:pt x="217950" y="2228927"/>
              </a:lnTo>
              <a:lnTo>
                <a:pt x="217950" y="0"/>
              </a:lnTo>
              <a:lnTo>
                <a:pt x="43590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800" kern="1200"/>
        </a:p>
      </dsp:txBody>
      <dsp:txXfrm>
        <a:off x="2366396" y="1392929"/>
        <a:ext cx="113557" cy="113557"/>
      </dsp:txXfrm>
    </dsp:sp>
    <dsp:sp modelId="{4E7C0E58-219B-4D3A-8F80-83BDD8A5FA53}">
      <dsp:nvSpPr>
        <dsp:cNvPr id="0" name=""/>
        <dsp:cNvSpPr/>
      </dsp:nvSpPr>
      <dsp:spPr>
        <a:xfrm rot="16200000">
          <a:off x="-287362" y="1820223"/>
          <a:ext cx="3497277" cy="14878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200" kern="1200" dirty="0" smtClean="0"/>
            <a:t>COMITÉ DIRECTIVO</a:t>
          </a:r>
          <a:endParaRPr lang="es-CO" sz="3200" kern="1200" dirty="0"/>
        </a:p>
      </dsp:txBody>
      <dsp:txXfrm>
        <a:off x="-287362" y="1820223"/>
        <a:ext cx="3497277" cy="1487896"/>
      </dsp:txXfrm>
    </dsp:sp>
    <dsp:sp modelId="{2F08D931-0094-4B43-9F0E-DEBBE8510A52}">
      <dsp:nvSpPr>
        <dsp:cNvPr id="0" name=""/>
        <dsp:cNvSpPr/>
      </dsp:nvSpPr>
      <dsp:spPr>
        <a:xfrm>
          <a:off x="2641125" y="3003"/>
          <a:ext cx="2863387" cy="664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9 </a:t>
          </a:r>
          <a:r>
            <a:rPr lang="es-CO" sz="1800" kern="1200" dirty="0" smtClean="0"/>
            <a:t>Gobernadores </a:t>
          </a:r>
          <a:endParaRPr lang="es-CO" sz="1800" kern="1200" dirty="0"/>
        </a:p>
      </dsp:txBody>
      <dsp:txXfrm>
        <a:off x="2641125" y="3003"/>
        <a:ext cx="2863387" cy="664482"/>
      </dsp:txXfrm>
    </dsp:sp>
    <dsp:sp modelId="{6016ED44-8CD6-4805-9F8E-A7655E3AD67D}">
      <dsp:nvSpPr>
        <dsp:cNvPr id="0" name=""/>
        <dsp:cNvSpPr/>
      </dsp:nvSpPr>
      <dsp:spPr>
        <a:xfrm>
          <a:off x="2641125" y="833606"/>
          <a:ext cx="3183927" cy="6300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/>
            <a:t>10 Corporaciones </a:t>
          </a:r>
          <a:endParaRPr lang="es-CO" sz="2400" kern="1200" dirty="0"/>
        </a:p>
      </dsp:txBody>
      <dsp:txXfrm>
        <a:off x="2641125" y="833606"/>
        <a:ext cx="3183927" cy="630042"/>
      </dsp:txXfrm>
    </dsp:sp>
    <dsp:sp modelId="{0AD417B0-3EEC-43D9-B8CB-AE569598FCD7}">
      <dsp:nvSpPr>
        <dsp:cNvPr id="0" name=""/>
        <dsp:cNvSpPr/>
      </dsp:nvSpPr>
      <dsp:spPr>
        <a:xfrm>
          <a:off x="2641125" y="1629769"/>
          <a:ext cx="3212783" cy="6400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4 </a:t>
          </a:r>
          <a:r>
            <a:rPr lang="es-CO" sz="2000" kern="1200" dirty="0" smtClean="0"/>
            <a:t>Autoridades Ambientales Urbanas</a:t>
          </a:r>
          <a:endParaRPr lang="es-CO" sz="2000" kern="1200" dirty="0"/>
        </a:p>
      </dsp:txBody>
      <dsp:txXfrm>
        <a:off x="2641125" y="1629769"/>
        <a:ext cx="3212783" cy="640036"/>
      </dsp:txXfrm>
    </dsp:sp>
    <dsp:sp modelId="{42853776-1AA7-4E6C-B61E-66672D20649C}">
      <dsp:nvSpPr>
        <dsp:cNvPr id="0" name=""/>
        <dsp:cNvSpPr/>
      </dsp:nvSpPr>
      <dsp:spPr>
        <a:xfrm>
          <a:off x="2641125" y="2435926"/>
          <a:ext cx="3206920" cy="7383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UAESPNN Territorial Caribe</a:t>
          </a:r>
          <a:endParaRPr lang="es-CO" sz="1800" kern="1200" dirty="0"/>
        </a:p>
      </dsp:txBody>
      <dsp:txXfrm>
        <a:off x="2641125" y="2435926"/>
        <a:ext cx="3206920" cy="738319"/>
      </dsp:txXfrm>
    </dsp:sp>
    <dsp:sp modelId="{3536BDD7-3094-4CFA-B0EC-8CF4BDD20309}">
      <dsp:nvSpPr>
        <dsp:cNvPr id="0" name=""/>
        <dsp:cNvSpPr/>
      </dsp:nvSpPr>
      <dsp:spPr>
        <a:xfrm>
          <a:off x="2631404" y="3353962"/>
          <a:ext cx="3417983" cy="9543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INVEMAR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UNIGUAJIRA</a:t>
          </a:r>
          <a:endParaRPr lang="es-CO" sz="1800" kern="1200" dirty="0"/>
        </a:p>
      </dsp:txBody>
      <dsp:txXfrm>
        <a:off x="2631404" y="3353962"/>
        <a:ext cx="3417983" cy="954369"/>
      </dsp:txXfrm>
    </dsp:sp>
    <dsp:sp modelId="{FE2B7D6E-0C5B-4730-8448-B6A202CC330A}">
      <dsp:nvSpPr>
        <dsp:cNvPr id="0" name=""/>
        <dsp:cNvSpPr/>
      </dsp:nvSpPr>
      <dsp:spPr>
        <a:xfrm>
          <a:off x="2641125" y="4460857"/>
          <a:ext cx="3505970" cy="664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kern="1200" dirty="0" smtClean="0"/>
            <a:t>Un Director de Cámara de Comercio de la </a:t>
          </a:r>
          <a:r>
            <a:rPr lang="es-CO" sz="2100" kern="1200" dirty="0" smtClean="0"/>
            <a:t>Región Caribe</a:t>
          </a:r>
          <a:endParaRPr lang="es-CO" sz="2100" kern="1200" dirty="0"/>
        </a:p>
      </dsp:txBody>
      <dsp:txXfrm>
        <a:off x="2641125" y="4460857"/>
        <a:ext cx="3505970" cy="6644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D715C-5474-4D33-8584-0DEAE4F3E06B}">
      <dsp:nvSpPr>
        <dsp:cNvPr id="0" name=""/>
        <dsp:cNvSpPr/>
      </dsp:nvSpPr>
      <dsp:spPr>
        <a:xfrm>
          <a:off x="2741350" y="2033801"/>
          <a:ext cx="1646090" cy="14770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800" kern="1200" dirty="0" smtClean="0"/>
            <a:t>NRCC</a:t>
          </a:r>
          <a:endParaRPr lang="es-CO" sz="3800" kern="1200" dirty="0"/>
        </a:p>
      </dsp:txBody>
      <dsp:txXfrm>
        <a:off x="2982414" y="2250105"/>
        <a:ext cx="1163962" cy="1044405"/>
      </dsp:txXfrm>
    </dsp:sp>
    <dsp:sp modelId="{A4438B4D-DFC8-48C5-9054-C6720147E107}">
      <dsp:nvSpPr>
        <dsp:cNvPr id="0" name=""/>
        <dsp:cNvSpPr/>
      </dsp:nvSpPr>
      <dsp:spPr>
        <a:xfrm rot="16200000">
          <a:off x="3321169" y="1771303"/>
          <a:ext cx="486452" cy="38544"/>
        </a:xfrm>
        <a:custGeom>
          <a:avLst/>
          <a:gdLst/>
          <a:ahLst/>
          <a:cxnLst/>
          <a:rect l="0" t="0" r="0" b="0"/>
          <a:pathLst>
            <a:path>
              <a:moveTo>
                <a:pt x="0" y="19272"/>
              </a:moveTo>
              <a:lnTo>
                <a:pt x="486452" y="192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3552234" y="1778413"/>
        <a:ext cx="24322" cy="24322"/>
      </dsp:txXfrm>
    </dsp:sp>
    <dsp:sp modelId="{29B84E1F-61F2-430C-809C-FC1D90BDCD67}">
      <dsp:nvSpPr>
        <dsp:cNvPr id="0" name=""/>
        <dsp:cNvSpPr/>
      </dsp:nvSpPr>
      <dsp:spPr>
        <a:xfrm>
          <a:off x="2801136" y="20830"/>
          <a:ext cx="1526518" cy="15265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 dirty="0" smtClean="0"/>
            <a:t>ECOVERSA</a:t>
          </a:r>
          <a:endParaRPr lang="es-CO" sz="1700" kern="1200" dirty="0"/>
        </a:p>
      </dsp:txBody>
      <dsp:txXfrm>
        <a:off x="3024689" y="244383"/>
        <a:ext cx="1079412" cy="1079412"/>
      </dsp:txXfrm>
    </dsp:sp>
    <dsp:sp modelId="{3C4529BD-D515-4CD1-808A-7D2CAA758385}">
      <dsp:nvSpPr>
        <dsp:cNvPr id="0" name=""/>
        <dsp:cNvSpPr/>
      </dsp:nvSpPr>
      <dsp:spPr>
        <a:xfrm rot="19800000">
          <a:off x="4228020" y="2246991"/>
          <a:ext cx="425739" cy="38544"/>
        </a:xfrm>
        <a:custGeom>
          <a:avLst/>
          <a:gdLst/>
          <a:ahLst/>
          <a:cxnLst/>
          <a:rect l="0" t="0" r="0" b="0"/>
          <a:pathLst>
            <a:path>
              <a:moveTo>
                <a:pt x="0" y="19272"/>
              </a:moveTo>
              <a:lnTo>
                <a:pt x="425739" y="192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4430247" y="2255619"/>
        <a:ext cx="21286" cy="21286"/>
      </dsp:txXfrm>
    </dsp:sp>
    <dsp:sp modelId="{9F39C6A5-ECFB-4C1C-852F-41AC0423EE89}">
      <dsp:nvSpPr>
        <dsp:cNvPr id="0" name=""/>
        <dsp:cNvSpPr/>
      </dsp:nvSpPr>
      <dsp:spPr>
        <a:xfrm>
          <a:off x="4522984" y="1014939"/>
          <a:ext cx="1526518" cy="15265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 dirty="0" smtClean="0"/>
            <a:t>ECOSIMPLE</a:t>
          </a:r>
          <a:endParaRPr lang="es-CO" sz="1700" kern="1200" dirty="0"/>
        </a:p>
      </dsp:txBody>
      <dsp:txXfrm>
        <a:off x="4746537" y="1238492"/>
        <a:ext cx="1079412" cy="1079412"/>
      </dsp:txXfrm>
    </dsp:sp>
    <dsp:sp modelId="{9CD5D385-2CDE-4B54-8E4A-ADD6ECECD1F5}">
      <dsp:nvSpPr>
        <dsp:cNvPr id="0" name=""/>
        <dsp:cNvSpPr/>
      </dsp:nvSpPr>
      <dsp:spPr>
        <a:xfrm rot="1800000">
          <a:off x="4228020" y="3259080"/>
          <a:ext cx="425739" cy="38544"/>
        </a:xfrm>
        <a:custGeom>
          <a:avLst/>
          <a:gdLst/>
          <a:ahLst/>
          <a:cxnLst/>
          <a:rect l="0" t="0" r="0" b="0"/>
          <a:pathLst>
            <a:path>
              <a:moveTo>
                <a:pt x="0" y="19272"/>
              </a:moveTo>
              <a:lnTo>
                <a:pt x="425739" y="192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4430247" y="3267709"/>
        <a:ext cx="21286" cy="21286"/>
      </dsp:txXfrm>
    </dsp:sp>
    <dsp:sp modelId="{F8AA3163-22B2-455E-ABD8-E51A44F1E581}">
      <dsp:nvSpPr>
        <dsp:cNvPr id="0" name=""/>
        <dsp:cNvSpPr/>
      </dsp:nvSpPr>
      <dsp:spPr>
        <a:xfrm>
          <a:off x="4522984" y="3003157"/>
          <a:ext cx="1526518" cy="15265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 dirty="0" smtClean="0"/>
            <a:t>IDEAM</a:t>
          </a:r>
          <a:endParaRPr lang="es-CO" sz="1700" kern="1200" dirty="0"/>
        </a:p>
      </dsp:txBody>
      <dsp:txXfrm>
        <a:off x="4746537" y="3226710"/>
        <a:ext cx="1079412" cy="1079412"/>
      </dsp:txXfrm>
    </dsp:sp>
    <dsp:sp modelId="{E504E011-742D-4445-A9B0-7102ABAF0904}">
      <dsp:nvSpPr>
        <dsp:cNvPr id="0" name=""/>
        <dsp:cNvSpPr/>
      </dsp:nvSpPr>
      <dsp:spPr>
        <a:xfrm rot="5400000">
          <a:off x="3321169" y="3734768"/>
          <a:ext cx="486452" cy="38544"/>
        </a:xfrm>
        <a:custGeom>
          <a:avLst/>
          <a:gdLst/>
          <a:ahLst/>
          <a:cxnLst/>
          <a:rect l="0" t="0" r="0" b="0"/>
          <a:pathLst>
            <a:path>
              <a:moveTo>
                <a:pt x="0" y="19272"/>
              </a:moveTo>
              <a:lnTo>
                <a:pt x="486452" y="192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3552234" y="3741879"/>
        <a:ext cx="24322" cy="24322"/>
      </dsp:txXfrm>
    </dsp:sp>
    <dsp:sp modelId="{C153B732-6090-44D0-91D4-BE30CD712EFF}">
      <dsp:nvSpPr>
        <dsp:cNvPr id="0" name=""/>
        <dsp:cNvSpPr/>
      </dsp:nvSpPr>
      <dsp:spPr>
        <a:xfrm>
          <a:off x="2801136" y="3997266"/>
          <a:ext cx="1526518" cy="15265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 dirty="0" smtClean="0"/>
            <a:t>FONDO ACCION</a:t>
          </a:r>
          <a:endParaRPr lang="es-CO" sz="1700" kern="1200" dirty="0"/>
        </a:p>
      </dsp:txBody>
      <dsp:txXfrm>
        <a:off x="3024689" y="4220819"/>
        <a:ext cx="1079412" cy="1079412"/>
      </dsp:txXfrm>
    </dsp:sp>
    <dsp:sp modelId="{B4A0FA52-B890-4AF9-9448-EFF41E0A0A31}">
      <dsp:nvSpPr>
        <dsp:cNvPr id="0" name=""/>
        <dsp:cNvSpPr/>
      </dsp:nvSpPr>
      <dsp:spPr>
        <a:xfrm rot="9000000">
          <a:off x="2475031" y="3259080"/>
          <a:ext cx="425739" cy="38544"/>
        </a:xfrm>
        <a:custGeom>
          <a:avLst/>
          <a:gdLst/>
          <a:ahLst/>
          <a:cxnLst/>
          <a:rect l="0" t="0" r="0" b="0"/>
          <a:pathLst>
            <a:path>
              <a:moveTo>
                <a:pt x="0" y="19272"/>
              </a:moveTo>
              <a:lnTo>
                <a:pt x="425739" y="192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 rot="10800000">
        <a:off x="2677257" y="3267709"/>
        <a:ext cx="21286" cy="21286"/>
      </dsp:txXfrm>
    </dsp:sp>
    <dsp:sp modelId="{698A28C5-212E-4DFA-8E6E-43640DA0CF7F}">
      <dsp:nvSpPr>
        <dsp:cNvPr id="0" name=""/>
        <dsp:cNvSpPr/>
      </dsp:nvSpPr>
      <dsp:spPr>
        <a:xfrm>
          <a:off x="1079289" y="3003157"/>
          <a:ext cx="1526518" cy="15265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 dirty="0" smtClean="0"/>
            <a:t>GIZ</a:t>
          </a:r>
          <a:endParaRPr lang="es-CO" sz="1700" kern="1200" dirty="0"/>
        </a:p>
      </dsp:txBody>
      <dsp:txXfrm>
        <a:off x="1302842" y="3226710"/>
        <a:ext cx="1079412" cy="1079412"/>
      </dsp:txXfrm>
    </dsp:sp>
    <dsp:sp modelId="{307665E6-F864-4284-8C6C-00D2E5D745CD}">
      <dsp:nvSpPr>
        <dsp:cNvPr id="0" name=""/>
        <dsp:cNvSpPr/>
      </dsp:nvSpPr>
      <dsp:spPr>
        <a:xfrm rot="12600000">
          <a:off x="2475031" y="2246991"/>
          <a:ext cx="425739" cy="38544"/>
        </a:xfrm>
        <a:custGeom>
          <a:avLst/>
          <a:gdLst/>
          <a:ahLst/>
          <a:cxnLst/>
          <a:rect l="0" t="0" r="0" b="0"/>
          <a:pathLst>
            <a:path>
              <a:moveTo>
                <a:pt x="0" y="19272"/>
              </a:moveTo>
              <a:lnTo>
                <a:pt x="425739" y="192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 rot="10800000">
        <a:off x="2677257" y="2255619"/>
        <a:ext cx="21286" cy="21286"/>
      </dsp:txXfrm>
    </dsp:sp>
    <dsp:sp modelId="{206EDA84-9540-44E2-A6E8-C0DB60A0A29C}">
      <dsp:nvSpPr>
        <dsp:cNvPr id="0" name=""/>
        <dsp:cNvSpPr/>
      </dsp:nvSpPr>
      <dsp:spPr>
        <a:xfrm>
          <a:off x="1079289" y="1014939"/>
          <a:ext cx="1526518" cy="15265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 dirty="0" smtClean="0"/>
            <a:t>MADS -</a:t>
          </a:r>
          <a:endParaRPr lang="es-CO" sz="1700" kern="1200" dirty="0"/>
        </a:p>
      </dsp:txBody>
      <dsp:txXfrm>
        <a:off x="1302842" y="1238492"/>
        <a:ext cx="1079412" cy="10794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DD4FF-2A84-4180-AFB7-B38044A82D69}" type="datetimeFigureOut">
              <a:rPr lang="es-CO" smtClean="0"/>
              <a:t>30/05/2017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42041-6FE0-4158-BBCA-98041B9D14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62943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>
                <a:latin typeface="+mn-lt"/>
                <a:ea typeface="+mn-ea"/>
              </a:rPr>
              <a:t>Desde el Marco para la Estrategia se plantea impulsar unas líneas estratégicas y un conjunto de acciones que </a:t>
            </a:r>
            <a:r>
              <a:rPr lang="es-CO" b="1" i="1" dirty="0">
                <a:latin typeface="+mn-lt"/>
                <a:ea typeface="+mn-ea"/>
              </a:rPr>
              <a:t>envíen señales claras a los sectores públicos, privados y de cooperación</a:t>
            </a:r>
            <a:r>
              <a:rPr lang="es-CO" dirty="0">
                <a:latin typeface="+mn-lt"/>
                <a:ea typeface="+mn-ea"/>
              </a:rPr>
              <a:t> para que incrementen sus inversiones y la eficacia de las mismas en iniciativas climáticas</a:t>
            </a:r>
            <a:r>
              <a:rPr lang="en-US" dirty="0">
                <a:effectLst/>
              </a:rPr>
              <a:t> y </a:t>
            </a:r>
            <a:r>
              <a:rPr lang="es-CO" b="1" i="1" dirty="0">
                <a:latin typeface="+mn-lt"/>
                <a:ea typeface="+mn-ea"/>
              </a:rPr>
              <a:t>que creen las condiciones para incorporar las consideraciones de cambio climático en la planificación económica y financiera</a:t>
            </a:r>
            <a:r>
              <a:rPr lang="es-CO" dirty="0">
                <a:latin typeface="+mn-lt"/>
                <a:ea typeface="+mn-ea"/>
              </a:rPr>
              <a:t> del país así como la planificación sectorial y territorial. </a:t>
            </a:r>
            <a:endParaRPr lang="en-C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10028-EE3D-4EFB-87FC-A0079B6FEE6A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471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>
                <a:latin typeface="+mn-lt"/>
                <a:ea typeface="+mn-ea"/>
              </a:rPr>
              <a:t>Desde el Marco para la Estrategia se plantea impulsar unas líneas estratégicas y un conjunto de acciones que </a:t>
            </a:r>
            <a:r>
              <a:rPr lang="es-CO" b="1" i="1" dirty="0">
                <a:latin typeface="+mn-lt"/>
                <a:ea typeface="+mn-ea"/>
              </a:rPr>
              <a:t>envíen señales claras a los sectores públicos, privados y de cooperación</a:t>
            </a:r>
            <a:r>
              <a:rPr lang="es-CO" dirty="0">
                <a:latin typeface="+mn-lt"/>
                <a:ea typeface="+mn-ea"/>
              </a:rPr>
              <a:t> para que incrementen sus inversiones y la eficacia de las mismas en iniciativas climáticas</a:t>
            </a:r>
            <a:r>
              <a:rPr lang="en-US" dirty="0">
                <a:effectLst/>
              </a:rPr>
              <a:t> y </a:t>
            </a:r>
            <a:r>
              <a:rPr lang="es-CO" b="1" i="1" dirty="0">
                <a:latin typeface="+mn-lt"/>
                <a:ea typeface="+mn-ea"/>
              </a:rPr>
              <a:t>que creen las condiciones para incorporar las consideraciones de cambio climático en la planificación económica y financiera</a:t>
            </a:r>
            <a:r>
              <a:rPr lang="es-CO" dirty="0">
                <a:latin typeface="+mn-lt"/>
                <a:ea typeface="+mn-ea"/>
              </a:rPr>
              <a:t> del país así como la planificación sectorial y territorial. </a:t>
            </a:r>
            <a:endParaRPr lang="en-C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10028-EE3D-4EFB-87FC-A0079B6FEE6A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471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Financia Gap</a:t>
            </a:r>
            <a:r>
              <a:rPr lang="es-ES" baseline="0" dirty="0"/>
              <a:t> </a:t>
            </a:r>
            <a:r>
              <a:rPr lang="es-ES" baseline="0" dirty="0" err="1"/>
              <a:t>Report</a:t>
            </a:r>
            <a:r>
              <a:rPr lang="es-ES" baseline="0" dirty="0"/>
              <a:t> UNEP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46F611-165E-4962-8729-CFE70E4617C7}" type="slidenum">
              <a:rPr lang="es-CO" altLang="es-CO" smtClean="0"/>
              <a:pPr>
                <a:defRPr/>
              </a:pPr>
              <a:t>14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860115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>
                <a:latin typeface="+mn-lt"/>
                <a:ea typeface="+mn-ea"/>
              </a:rPr>
              <a:t>Desde el Marco para la Estrategia se plantea impulsar unas líneas estratégicas y un conjunto de acciones que </a:t>
            </a:r>
            <a:r>
              <a:rPr lang="es-CO" b="1" i="1" dirty="0">
                <a:latin typeface="+mn-lt"/>
                <a:ea typeface="+mn-ea"/>
              </a:rPr>
              <a:t>envíen señales claras a los sectores públicos, privados y de cooperación</a:t>
            </a:r>
            <a:r>
              <a:rPr lang="es-CO" dirty="0">
                <a:latin typeface="+mn-lt"/>
                <a:ea typeface="+mn-ea"/>
              </a:rPr>
              <a:t> para que incrementen sus inversiones y la eficacia de las mismas en iniciativas climáticas</a:t>
            </a:r>
            <a:r>
              <a:rPr lang="en-US" dirty="0">
                <a:effectLst/>
              </a:rPr>
              <a:t> y </a:t>
            </a:r>
            <a:r>
              <a:rPr lang="es-CO" b="1" i="1" dirty="0">
                <a:latin typeface="+mn-lt"/>
                <a:ea typeface="+mn-ea"/>
              </a:rPr>
              <a:t>que creen las condiciones para incorporar las consideraciones de cambio climático en la planificación económica y financiera</a:t>
            </a:r>
            <a:r>
              <a:rPr lang="es-CO" dirty="0">
                <a:latin typeface="+mn-lt"/>
                <a:ea typeface="+mn-ea"/>
              </a:rPr>
              <a:t> del país así como la planificación sectorial y territorial. </a:t>
            </a:r>
            <a:endParaRPr lang="en-C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10028-EE3D-4EFB-87FC-A0079B6FEE6A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471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27BF6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A6450B-8B02-4558-85B4-B44073E14361}" type="datetimeFigureOut">
              <a:rPr lang="es-CO" smtClean="0"/>
              <a:t>30/05/2017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4705D-3A44-44DA-B17D-9220FE7CD69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32885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A6450B-8B02-4558-85B4-B44073E14361}" type="datetimeFigureOut">
              <a:rPr lang="es-CO" smtClean="0"/>
              <a:t>30/05/2017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4705D-3A44-44DA-B17D-9220FE7CD69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5096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A6450B-8B02-4558-85B4-B44073E14361}" type="datetimeFigureOut">
              <a:rPr lang="es-CO" smtClean="0"/>
              <a:t>30/05/2017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4705D-3A44-44DA-B17D-9220FE7CD69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5320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A6450B-8B02-4558-85B4-B44073E14361}" type="datetimeFigureOut">
              <a:rPr lang="es-CO" smtClean="0"/>
              <a:t>30/05/2017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4705D-3A44-44DA-B17D-9220FE7CD69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38357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ido">
    <p:bg>
      <p:bgPr>
        <a:blipFill dpi="0" rotWithShape="0">
          <a:blip r:embed="rId2" cstate="email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 userDrawn="1"/>
        </p:nvGrpSpPr>
        <p:grpSpPr bwMode="auto">
          <a:xfrm>
            <a:off x="0" y="6011863"/>
            <a:ext cx="9144000" cy="946150"/>
            <a:chOff x="0" y="4519561"/>
            <a:chExt cx="9144001" cy="693283"/>
          </a:xfrm>
        </p:grpSpPr>
        <p:sp>
          <p:nvSpPr>
            <p:cNvPr id="6" name="Shape 93"/>
            <p:cNvSpPr/>
            <p:nvPr/>
          </p:nvSpPr>
          <p:spPr>
            <a:xfrm>
              <a:off x="0" y="4573069"/>
              <a:ext cx="9144001" cy="56998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1" dirty="0">
                <a:solidFill>
                  <a:prstClr val="black"/>
                </a:solidFill>
                <a:latin typeface="Futura Std Book"/>
                <a:ea typeface="+mn-ea"/>
              </a:endParaRPr>
            </a:p>
          </p:txBody>
        </p:sp>
        <p:sp>
          <p:nvSpPr>
            <p:cNvPr id="7" name="Shape 97"/>
            <p:cNvSpPr txBox="1"/>
            <p:nvPr/>
          </p:nvSpPr>
          <p:spPr>
            <a:xfrm>
              <a:off x="77391" y="4634720"/>
              <a:ext cx="6684169" cy="44784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/>
            <a:lstStyle>
              <a:lvl1pPr>
                <a:defRPr sz="2400">
                  <a:solidFill>
                    <a:schemeClr val="tx1"/>
                  </a:solidFill>
                  <a:latin typeface="Futura Std Book" pitchFamily="1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Futura Std Book" pitchFamily="1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Futura Std Book" pitchFamily="1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Futura Std Book" pitchFamily="1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Futura Std Book" pitchFamily="1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utura Std Book" pitchFamily="1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utura Std Book" pitchFamily="1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utura Std Book" pitchFamily="1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utura Std Book" pitchFamily="1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s-CO" altLang="es-CO" sz="1200" b="1" dirty="0">
                  <a:solidFill>
                    <a:srgbClr val="B81C28"/>
                  </a:solidFill>
                </a:rPr>
                <a:t>Finanzas del Clima 2016</a:t>
              </a:r>
            </a:p>
            <a:p>
              <a:pPr eaLnBrk="1" hangingPunct="1">
                <a:defRPr/>
              </a:pPr>
              <a:r>
                <a:rPr lang="es-CO" altLang="es-CO" sz="1000" dirty="0">
                  <a:solidFill>
                    <a:srgbClr val="000000"/>
                  </a:solidFill>
                </a:rPr>
                <a:t>Noviembre 2016</a:t>
              </a:r>
            </a:p>
          </p:txBody>
        </p:sp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9936" y="4519561"/>
              <a:ext cx="2424065" cy="69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218899" y="188759"/>
            <a:ext cx="8710197" cy="55938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2800" b="1" spc="-150">
                <a:solidFill>
                  <a:srgbClr val="A4091F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218900" y="730021"/>
            <a:ext cx="8710788" cy="360939"/>
          </a:xfr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s-CO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1073" y="5735638"/>
            <a:ext cx="2140527" cy="254527"/>
          </a:xfrm>
        </p:spPr>
        <p:txBody>
          <a:bodyPr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6711492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27BF6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A6450B-8B02-4558-85B4-B44073E14361}" type="datetimeFigureOut">
              <a:rPr lang="es-CO" smtClean="0"/>
              <a:t>30/05/2017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4705D-3A44-44DA-B17D-9220FE7CD69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9277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A6450B-8B02-4558-85B4-B44073E14361}" type="datetimeFigureOut">
              <a:rPr lang="es-CO" smtClean="0"/>
              <a:t>30/05/2017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4705D-3A44-44DA-B17D-9220FE7CD69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8626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A6450B-8B02-4558-85B4-B44073E14361}" type="datetimeFigureOut">
              <a:rPr lang="es-CO" smtClean="0"/>
              <a:t>30/05/2017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4705D-3A44-44DA-B17D-9220FE7CD69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5353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A6450B-8B02-4558-85B4-B44073E14361}" type="datetimeFigureOut">
              <a:rPr lang="es-CO" smtClean="0"/>
              <a:t>30/05/2017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4705D-3A44-44DA-B17D-9220FE7CD69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11847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A6450B-8B02-4558-85B4-B44073E14361}" type="datetimeFigureOut">
              <a:rPr lang="es-CO" smtClean="0"/>
              <a:t>30/05/2017</a:t>
            </a:fld>
            <a:endParaRPr lang="es-CO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4705D-3A44-44DA-B17D-9220FE7CD69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78866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A6450B-8B02-4558-85B4-B44073E14361}" type="datetimeFigureOut">
              <a:rPr lang="es-CO" smtClean="0"/>
              <a:t>30/05/2017</a:t>
            </a:fld>
            <a:endParaRPr lang="es-CO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4705D-3A44-44DA-B17D-9220FE7CD69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04146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A6450B-8B02-4558-85B4-B44073E14361}" type="datetimeFigureOut">
              <a:rPr lang="es-CO" smtClean="0"/>
              <a:t>30/05/2017</a:t>
            </a:fld>
            <a:endParaRPr lang="es-CO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4705D-3A44-44DA-B17D-9220FE7CD69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91166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A6450B-8B02-4558-85B4-B44073E14361}" type="datetimeFigureOut">
              <a:rPr lang="es-CO" smtClean="0"/>
              <a:t>30/05/2017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4705D-3A44-44DA-B17D-9220FE7CD69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2633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7 Imagen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1 Marcador de título"/>
          <p:cNvSpPr>
            <a:spLocks noGrp="1"/>
          </p:cNvSpPr>
          <p:nvPr>
            <p:ph type="title"/>
          </p:nvPr>
        </p:nvSpPr>
        <p:spPr bwMode="auto">
          <a:xfrm>
            <a:off x="1619250" y="274638"/>
            <a:ext cx="7067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8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4CA6450B-8B02-4558-85B4-B44073E14361}" type="datetimeFigureOut">
              <a:rPr lang="es-CO" smtClean="0"/>
              <a:t>30/05/2017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29F4705D-3A44-44DA-B17D-9220FE7CD69E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27BF6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7BF6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7BF6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7BF6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7BF6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7BF6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7BF6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7BF6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7BF6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9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7.jpeg"/><Relationship Id="rId4" Type="http://schemas.openxmlformats.org/officeDocument/2006/relationships/image" Target="../media/image10.jpe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PLAN%20DE%20ACCION%20NRCC%202016-2019.xlsx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1484785"/>
            <a:ext cx="8496944" cy="2115666"/>
          </a:xfrm>
        </p:spPr>
        <p:txBody>
          <a:bodyPr/>
          <a:lstStyle/>
          <a:p>
            <a:r>
              <a:rPr lang="es-CO" dirty="0" smtClean="0">
                <a:solidFill>
                  <a:schemeClr val="bg1"/>
                </a:solidFill>
              </a:rPr>
              <a:t>AVANCE DEL NODO REGIONAL  DE CAMBIO CLIMATICO CARIBE E INSULAR (NORECCI)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75656" y="4365104"/>
            <a:ext cx="6400800" cy="1752600"/>
          </a:xfrm>
        </p:spPr>
        <p:txBody>
          <a:bodyPr/>
          <a:lstStyle/>
          <a:p>
            <a:r>
              <a:rPr lang="es-CO" dirty="0" err="1" smtClean="0"/>
              <a:t>Yerlis</a:t>
            </a:r>
            <a:r>
              <a:rPr lang="es-CO" dirty="0" smtClean="0"/>
              <a:t> Caraballo Roble</a:t>
            </a:r>
          </a:p>
          <a:p>
            <a:r>
              <a:rPr lang="es-CO" dirty="0" smtClean="0"/>
              <a:t>Secretaría Técnica NORECCI</a:t>
            </a:r>
          </a:p>
          <a:p>
            <a:r>
              <a:rPr lang="es-CO" dirty="0" smtClean="0"/>
              <a:t>30</a:t>
            </a:r>
            <a:r>
              <a:rPr lang="es-CO" dirty="0" smtClean="0"/>
              <a:t> </a:t>
            </a:r>
            <a:r>
              <a:rPr lang="es-CO" dirty="0" smtClean="0"/>
              <a:t>– </a:t>
            </a:r>
            <a:r>
              <a:rPr lang="es-CO" dirty="0" smtClean="0"/>
              <a:t>31 </a:t>
            </a:r>
            <a:r>
              <a:rPr lang="es-CO" dirty="0" smtClean="0"/>
              <a:t>de mayo de 2017</a:t>
            </a:r>
            <a:endParaRPr lang="es-CO" dirty="0"/>
          </a:p>
        </p:txBody>
      </p:sp>
      <p:pic>
        <p:nvPicPr>
          <p:cNvPr id="4" name="3 Imagen" descr="C:\Users\PC1\Downloads\logo nod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9" y="-21673"/>
            <a:ext cx="1514475" cy="1562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801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47664" y="44624"/>
            <a:ext cx="7067550" cy="864096"/>
          </a:xfrm>
        </p:spPr>
        <p:txBody>
          <a:bodyPr/>
          <a:lstStyle/>
          <a:p>
            <a:r>
              <a:rPr lang="es-CO" dirty="0" smtClean="0"/>
              <a:t>AVANCES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219256" cy="4421088"/>
          </a:xfrm>
        </p:spPr>
        <p:txBody>
          <a:bodyPr/>
          <a:lstStyle/>
          <a:p>
            <a:pPr marL="0" indent="0" algn="just">
              <a:buNone/>
            </a:pPr>
            <a:r>
              <a:rPr lang="es-CO" sz="2600" dirty="0" smtClean="0"/>
              <a:t>- Formulación </a:t>
            </a:r>
            <a:r>
              <a:rPr lang="es-CO" sz="2600" dirty="0"/>
              <a:t>PICC Guajira.</a:t>
            </a:r>
          </a:p>
          <a:p>
            <a:pPr marL="0" indent="0" algn="just">
              <a:buNone/>
            </a:pPr>
            <a:r>
              <a:rPr lang="es-CO" sz="2600" dirty="0" smtClean="0"/>
              <a:t>- Desarrollo de herramientas matemáticas, informáticas y organizacionales para lograr un manejo del </a:t>
            </a:r>
            <a:r>
              <a:rPr lang="es-CO" sz="2600" smtClean="0"/>
              <a:t>rio Ranchería </a:t>
            </a:r>
            <a:r>
              <a:rPr lang="es-CO" sz="2600" dirty="0" smtClean="0"/>
              <a:t>( La Guajira, Colombia) menos conflictivo, mas sostenible y resilientes al cambio climático.</a:t>
            </a:r>
          </a:p>
          <a:p>
            <a:pPr marL="0" indent="0" algn="just">
              <a:buNone/>
            </a:pPr>
            <a:r>
              <a:rPr lang="es-CO" sz="2600" dirty="0" smtClean="0"/>
              <a:t>- Implementación de acciones de mitigación y adaptación a la variabilidad climática en la cuenca baja del rio Tapias y el DMI rio </a:t>
            </a:r>
            <a:r>
              <a:rPr lang="es-CO" sz="2600" dirty="0" err="1" smtClean="0"/>
              <a:t>Rancheria</a:t>
            </a:r>
            <a:r>
              <a:rPr lang="es-CO" sz="2600" dirty="0" smtClean="0"/>
              <a:t>, La Guajira.</a:t>
            </a:r>
          </a:p>
          <a:p>
            <a:pPr marL="0" indent="0" algn="just">
              <a:buNone/>
            </a:pPr>
            <a:r>
              <a:rPr lang="es-CO" sz="2600" dirty="0" smtClean="0"/>
              <a:t>- </a:t>
            </a:r>
            <a:r>
              <a:rPr lang="es-CO" sz="2600" b="1" dirty="0" smtClean="0"/>
              <a:t>Creación de un observatorio regional para la implementación de políticas publicas y toma de decisiones en cambio climático y gestión integral del riesgo en la región caribe colombiana</a:t>
            </a:r>
            <a:endParaRPr lang="es-CO" sz="2600" b="1" dirty="0"/>
          </a:p>
        </p:txBody>
      </p:sp>
      <p:pic>
        <p:nvPicPr>
          <p:cNvPr id="5" name="4 Imagen" descr="C:\Users\PC1\Downloads\logo nod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147"/>
            <a:ext cx="1514475" cy="12889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9204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 bwMode="auto">
          <a:xfrm>
            <a:off x="971600" y="1988840"/>
            <a:ext cx="7067550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7BF6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BF6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BF6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BF6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BF6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BF6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BF6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BF6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BF61"/>
                </a:solidFill>
                <a:latin typeface="Calibri" pitchFamily="34" charset="0"/>
              </a:defRPr>
            </a:lvl9pPr>
          </a:lstStyle>
          <a:p>
            <a:r>
              <a:rPr lang="es-CO" b="1" dirty="0" smtClean="0"/>
              <a:t>TALLER NODOS REGIONALES DE CAMBIO CLIMATICO</a:t>
            </a:r>
            <a:endParaRPr lang="es-CO" b="1" dirty="0"/>
          </a:p>
        </p:txBody>
      </p:sp>
      <p:pic>
        <p:nvPicPr>
          <p:cNvPr id="6" name="5 Imagen" descr="C:\Users\PC1\Downloads\logo nod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147"/>
            <a:ext cx="1514475" cy="13517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325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18899" y="1386353"/>
            <a:ext cx="8710197" cy="4843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7517" y="188759"/>
            <a:ext cx="7861579" cy="791969"/>
          </a:xfrm>
        </p:spPr>
        <p:txBody>
          <a:bodyPr/>
          <a:lstStyle/>
          <a:p>
            <a:pPr lvl="0">
              <a:defRPr/>
            </a:pPr>
            <a:r>
              <a:rPr lang="es-CO" dirty="0">
                <a:solidFill>
                  <a:srgbClr val="00B050"/>
                </a:solidFill>
              </a:rPr>
              <a:t>COMITÉ DE GESTIÓN FINANCIERA DEL SISTEMA NACIONAL DE CAMBIO CLIMÁTICO -SISCLIMA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29395" y="6229391"/>
            <a:ext cx="1876245" cy="43088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s-ES" sz="1050" dirty="0"/>
              <a:t/>
            </a:r>
            <a:br>
              <a:rPr lang="es-ES" sz="1050" dirty="0"/>
            </a:br>
            <a:endParaRPr lang="es-ES" sz="1050" dirty="0"/>
          </a:p>
        </p:txBody>
      </p:sp>
      <p:grpSp>
        <p:nvGrpSpPr>
          <p:cNvPr id="4" name="Grupo 3"/>
          <p:cNvGrpSpPr/>
          <p:nvPr/>
        </p:nvGrpSpPr>
        <p:grpSpPr>
          <a:xfrm>
            <a:off x="405526" y="1323791"/>
            <a:ext cx="8332949" cy="4376671"/>
            <a:chOff x="540701" y="1240665"/>
            <a:chExt cx="11110598" cy="4376671"/>
          </a:xfrm>
          <a:solidFill>
            <a:schemeClr val="bg1"/>
          </a:solidFill>
        </p:grpSpPr>
        <p:pic>
          <p:nvPicPr>
            <p:cNvPr id="11" name="Picture 3" descr="C:\Users\Cruz\Dropbox\UNEP GCF\Adm Programme\LOGO-ORIGINAL-FULL-COLOR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536" b="15705"/>
            <a:stretch/>
          </p:blipFill>
          <p:spPr bwMode="auto">
            <a:xfrm>
              <a:off x="801937" y="1303227"/>
              <a:ext cx="4013712" cy="1949414"/>
            </a:xfrm>
            <a:prstGeom prst="rect">
              <a:avLst/>
            </a:prstGeom>
            <a:grpFill/>
            <a:extLst/>
          </p:spPr>
        </p:pic>
        <p:sp>
          <p:nvSpPr>
            <p:cNvPr id="12" name="CuadroTexto 18"/>
            <p:cNvSpPr txBox="1"/>
            <p:nvPr/>
          </p:nvSpPr>
          <p:spPr>
            <a:xfrm>
              <a:off x="540701" y="3282704"/>
              <a:ext cx="5040560" cy="230832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2400" dirty="0"/>
                <a:t>Instancia de </a:t>
              </a:r>
              <a:r>
                <a:rPr lang="es-ES" sz="2400" b="1" dirty="0"/>
                <a:t>coordinación </a:t>
              </a:r>
              <a:r>
                <a:rPr lang="es-ES" sz="2400" dirty="0"/>
                <a:t>del sector público y privado para </a:t>
              </a:r>
              <a:r>
                <a:rPr lang="es-ES" sz="2400" b="1" dirty="0"/>
                <a:t>movilizar recursos </a:t>
              </a:r>
              <a:r>
                <a:rPr lang="es-ES" sz="2400" dirty="0"/>
                <a:t>para </a:t>
              </a:r>
              <a:r>
                <a:rPr lang="es-ES" sz="2400" b="1" dirty="0"/>
                <a:t>financiar la adaptación y mitigación </a:t>
              </a:r>
              <a:r>
                <a:rPr lang="es-ES" sz="2400" dirty="0"/>
                <a:t>del cambio climático en Colombia</a:t>
              </a:r>
              <a:endParaRPr lang="es-CO" sz="2000" dirty="0">
                <a:solidFill>
                  <a:prstClr val="black"/>
                </a:solidFill>
                <a:latin typeface="Futura Std Book"/>
              </a:endParaRPr>
            </a:p>
          </p:txBody>
        </p:sp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70414" y="3366876"/>
              <a:ext cx="5780885" cy="2250460"/>
            </a:xfrm>
            <a:prstGeom prst="rect">
              <a:avLst/>
            </a:prstGeom>
            <a:grpFill/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21155" y="1710786"/>
              <a:ext cx="2144399" cy="857629"/>
            </a:xfrm>
            <a:prstGeom prst="rect">
              <a:avLst/>
            </a:prstGeom>
            <a:grpFill/>
          </p:spPr>
        </p:pic>
        <p:sp>
          <p:nvSpPr>
            <p:cNvPr id="17" name="Rectángulo 16"/>
            <p:cNvSpPr/>
            <p:nvPr/>
          </p:nvSpPr>
          <p:spPr>
            <a:xfrm>
              <a:off x="7557823" y="1240665"/>
              <a:ext cx="2495763" cy="70788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eaLnBrk="1" hangingPunct="1"/>
              <a:r>
                <a:rPr lang="es-CO" sz="2000" dirty="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rPr>
                <a:t>Secretaría Técnica</a:t>
              </a:r>
              <a:endParaRPr lang="es-ES" sz="20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7621155" y="2812713"/>
              <a:ext cx="2490585" cy="40011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eaLnBrk="1" hangingPunct="1"/>
              <a:r>
                <a:rPr lang="es-CO" sz="2000" dirty="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rPr>
                <a:t>Miembros</a:t>
              </a:r>
              <a:endParaRPr lang="es-ES" sz="20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2 Rectángulo"/>
          <p:cNvSpPr/>
          <p:nvPr/>
        </p:nvSpPr>
        <p:spPr>
          <a:xfrm>
            <a:off x="683126" y="1139125"/>
            <a:ext cx="58201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Sebastian </a:t>
            </a:r>
            <a:r>
              <a:rPr lang="en-US" b="1" dirty="0" err="1" smtClean="0">
                <a:solidFill>
                  <a:srgbClr val="00B050"/>
                </a:solidFill>
              </a:rPr>
              <a:t>Lema</a:t>
            </a:r>
            <a:r>
              <a:rPr lang="en-US" b="1" dirty="0" smtClean="0">
                <a:solidFill>
                  <a:srgbClr val="00B050"/>
                </a:solidFill>
              </a:rPr>
              <a:t>. </a:t>
            </a:r>
            <a:r>
              <a:rPr lang="en-US" dirty="0" smtClean="0">
                <a:solidFill>
                  <a:srgbClr val="00B050"/>
                </a:solidFill>
              </a:rPr>
              <a:t>mlema@dnp.gov.co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6" name="15 Imagen" descr="C:\Users\PC1\Downloads\logo nodo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147"/>
            <a:ext cx="1514475" cy="13517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7950394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7517" y="188759"/>
            <a:ext cx="7861579" cy="791969"/>
          </a:xfrm>
        </p:spPr>
        <p:txBody>
          <a:bodyPr/>
          <a:lstStyle/>
          <a:p>
            <a:pPr lvl="0">
              <a:defRPr/>
            </a:pPr>
            <a:r>
              <a:rPr lang="es-CO" dirty="0">
                <a:solidFill>
                  <a:srgbClr val="00B050"/>
                </a:solidFill>
              </a:rPr>
              <a:t>COMITÉ DE GESTIÓN FINANCIERA DEL SISTEMA NACIONAL DE CAMBIO CLIMÁTICO </a:t>
            </a:r>
            <a:r>
              <a:rPr lang="es-CO" dirty="0" smtClean="0">
                <a:solidFill>
                  <a:srgbClr val="00B050"/>
                </a:solidFill>
              </a:rPr>
              <a:t>–SISCLIMA  SECTOR PRIVADO</a:t>
            </a:r>
            <a:endParaRPr lang="es-CO" dirty="0">
              <a:solidFill>
                <a:srgbClr val="00B05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54630" y="6191787"/>
            <a:ext cx="1876245" cy="73866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B81C28"/>
                </a:solidFill>
              </a:rPr>
              <a:t>BIODIVERSIDAD Y CLIMA</a:t>
            </a:r>
            <a:r>
              <a:rPr lang="es-ES" sz="1400" dirty="0"/>
              <a:t/>
            </a:r>
            <a:br>
              <a:rPr lang="es-ES" sz="1400" dirty="0"/>
            </a:br>
            <a:r>
              <a:rPr lang="es-ES" sz="1400" dirty="0"/>
              <a:t>Marzo 2017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29395" y="6229391"/>
            <a:ext cx="1876245" cy="43088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s-ES" sz="1050" dirty="0"/>
              <a:t/>
            </a:r>
            <a:br>
              <a:rPr lang="es-ES" sz="1050" dirty="0"/>
            </a:br>
            <a:endParaRPr lang="es-ES" sz="1050" dirty="0"/>
          </a:p>
        </p:txBody>
      </p:sp>
      <p:pic>
        <p:nvPicPr>
          <p:cNvPr id="16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1" y="1196752"/>
            <a:ext cx="7272808" cy="4810660"/>
          </a:xfrm>
          <a:prstGeom prst="rect">
            <a:avLst/>
          </a:prstGeom>
        </p:spPr>
      </p:pic>
      <p:pic>
        <p:nvPicPr>
          <p:cNvPr id="19" name="18 Imagen" descr="C:\Users\PC1\Downloads\logo nodo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147"/>
            <a:ext cx="1514475" cy="13517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4727932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1680" y="255814"/>
            <a:ext cx="6770395" cy="559387"/>
          </a:xfrm>
        </p:spPr>
        <p:txBody>
          <a:bodyPr/>
          <a:lstStyle/>
          <a:p>
            <a:r>
              <a:rPr lang="es-ES" dirty="0">
                <a:solidFill>
                  <a:srgbClr val="00B050"/>
                </a:solidFill>
              </a:rPr>
              <a:t>ARTICULACIÓN DEL COMITÉ DE GESTIÓN FINANCIERA CON LOS NODOS TERRITORIALES DE CAMBIO CLIMÁTICO</a:t>
            </a:r>
            <a:endParaRPr lang="es-CO" dirty="0">
              <a:solidFill>
                <a:srgbClr val="00B05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41702" y="1504952"/>
            <a:ext cx="800610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2800" dirty="0"/>
          </a:p>
          <a:p>
            <a:r>
              <a:rPr lang="es-CO" sz="2800" dirty="0"/>
              <a:t>¿Cuáles son las necesidades de los nodos en materia de financiamiento climático?</a:t>
            </a:r>
          </a:p>
          <a:p>
            <a:endParaRPr lang="es-CO" sz="2800" dirty="0"/>
          </a:p>
          <a:p>
            <a:r>
              <a:rPr lang="es-ES" sz="2800" dirty="0"/>
              <a:t>¿Cuál debe ser el mecanismo del CGF con los nodos territoriales?</a:t>
            </a:r>
          </a:p>
          <a:p>
            <a:endParaRPr lang="es-ES" sz="2800" dirty="0"/>
          </a:p>
          <a:p>
            <a:r>
              <a:rPr lang="es-ES" sz="2800" dirty="0"/>
              <a:t>¿Cómo representar a los nodos en el Comité de Gestión Financiera?</a:t>
            </a:r>
            <a:endParaRPr lang="es-CO" sz="2800" dirty="0"/>
          </a:p>
          <a:p>
            <a:endParaRPr lang="es-CO" sz="2800" dirty="0"/>
          </a:p>
        </p:txBody>
      </p:sp>
      <p:sp>
        <p:nvSpPr>
          <p:cNvPr id="7" name="CuadroTexto 6"/>
          <p:cNvSpPr txBox="1"/>
          <p:nvPr/>
        </p:nvSpPr>
        <p:spPr>
          <a:xfrm>
            <a:off x="117771" y="6182896"/>
            <a:ext cx="2474321" cy="43088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s-ES" sz="1050" dirty="0"/>
              <a:t/>
            </a:r>
            <a:br>
              <a:rPr lang="es-ES" sz="1050" dirty="0"/>
            </a:br>
            <a:endParaRPr lang="es-ES" sz="1050" dirty="0"/>
          </a:p>
        </p:txBody>
      </p:sp>
      <p:pic>
        <p:nvPicPr>
          <p:cNvPr id="5" name="4 Imagen" descr="C:\Users\PC1\Downloads\logo nodo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147"/>
            <a:ext cx="1514475" cy="13517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620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18933" y="188759"/>
            <a:ext cx="7861579" cy="791969"/>
          </a:xfrm>
        </p:spPr>
        <p:txBody>
          <a:bodyPr/>
          <a:lstStyle/>
          <a:p>
            <a:pPr lvl="0">
              <a:defRPr/>
            </a:pPr>
            <a:r>
              <a:rPr lang="es-CO" sz="3200" dirty="0" smtClean="0">
                <a:solidFill>
                  <a:srgbClr val="00B050"/>
                </a:solidFill>
              </a:rPr>
              <a:t>ENTIDADES ALIADAS A </a:t>
            </a:r>
            <a:r>
              <a:rPr lang="es-CO" sz="3200" dirty="0" smtClean="0">
                <a:solidFill>
                  <a:srgbClr val="00B050"/>
                </a:solidFill>
              </a:rPr>
              <a:t>LOS NODOS </a:t>
            </a:r>
            <a:r>
              <a:rPr lang="es-CO" sz="3200" dirty="0" smtClean="0">
                <a:solidFill>
                  <a:srgbClr val="00B050"/>
                </a:solidFill>
              </a:rPr>
              <a:t>DE CAMBIO CLIMATICOS</a:t>
            </a:r>
            <a:endParaRPr lang="es-CO" sz="3200" dirty="0">
              <a:solidFill>
                <a:srgbClr val="00B050"/>
              </a:solidFill>
            </a:endParaRPr>
          </a:p>
        </p:txBody>
      </p:sp>
      <p:pic>
        <p:nvPicPr>
          <p:cNvPr id="6" name="5 Imagen" descr="C:\Users\PC1\Downloads\logo nodo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147"/>
            <a:ext cx="1514475" cy="135178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259895795"/>
              </p:ext>
            </p:extLst>
          </p:nvPr>
        </p:nvGraphicFramePr>
        <p:xfrm>
          <a:off x="1187624" y="1124744"/>
          <a:ext cx="712879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74681054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CO" sz="70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es-CO" sz="7000" b="1" dirty="0" smtClean="0">
                <a:solidFill>
                  <a:srgbClr val="00B050"/>
                </a:solidFill>
              </a:rPr>
              <a:t>GRACIAS</a:t>
            </a:r>
            <a:endParaRPr lang="es-CO" sz="7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97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349750"/>
          </a:xfrm>
        </p:spPr>
        <p:txBody>
          <a:bodyPr/>
          <a:lstStyle/>
          <a:p>
            <a:pPr marL="0" indent="0" algn="just">
              <a:buNone/>
            </a:pPr>
            <a:endParaRPr lang="es-CO" altLang="es-CO" dirty="0" smtClean="0"/>
          </a:p>
          <a:p>
            <a:pPr marL="0" indent="0" algn="just">
              <a:buNone/>
            </a:pPr>
            <a:r>
              <a:rPr lang="es-CO" altLang="es-CO" dirty="0" smtClean="0"/>
              <a:t>El </a:t>
            </a:r>
            <a:r>
              <a:rPr lang="es-CO" altLang="es-CO" dirty="0"/>
              <a:t>Nodo Regional de Cambio Climático Caribe e Insular, esta conformado por los departamentos: La </a:t>
            </a:r>
            <a:r>
              <a:rPr lang="es-ES_tradnl" altLang="es-CO" dirty="0"/>
              <a:t>Guajira, Bolívar, San Andrés y Providencia, Sucre, Córdoba, Magdalena, Atlántico, Cesar.</a:t>
            </a:r>
            <a:endParaRPr lang="es-CO" altLang="es-CO" dirty="0"/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2339752" y="332656"/>
            <a:ext cx="644420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7BF6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BF6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BF6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BF6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BF6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BF6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BF6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BF6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BF61"/>
                </a:solidFill>
                <a:latin typeface="Calibri" pitchFamily="34" charset="0"/>
              </a:defRPr>
            </a:lvl9pPr>
          </a:lstStyle>
          <a:p>
            <a:r>
              <a:rPr lang="es-CO" b="1" dirty="0"/>
              <a:t>PRELIMINARES</a:t>
            </a:r>
          </a:p>
        </p:txBody>
      </p:sp>
      <p:pic>
        <p:nvPicPr>
          <p:cNvPr id="5" name="4 Imagen" descr="C:\Users\PC1\Downloads\logo nod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9" y="-21673"/>
            <a:ext cx="1514475" cy="1562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7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dirty="0">
                <a:solidFill>
                  <a:schemeClr val="tx1"/>
                </a:solidFill>
              </a:rPr>
              <a:t>  </a:t>
            </a:r>
          </a:p>
          <a:p>
            <a:pPr marL="0" indent="0">
              <a:buNone/>
            </a:pPr>
            <a:r>
              <a:rPr lang="es-CO" dirty="0">
                <a:solidFill>
                  <a:schemeClr val="tx1"/>
                </a:solidFill>
              </a:rPr>
              <a:t> </a:t>
            </a:r>
          </a:p>
        </p:txBody>
      </p:sp>
      <p:pic>
        <p:nvPicPr>
          <p:cNvPr id="7" name="Picture 7" descr="C:\Users\PC\AppData\Local\Temp\Rar$DIa1.531\P10004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75" y="4775597"/>
            <a:ext cx="2813050" cy="210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C:\Users\PC\Desktop\yovan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66159"/>
            <a:ext cx="28987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C:\Users\PC\Desktop\PC FABILEIDI\Documentos\CARGO DE GESTION DE RIESGOS\NRCC Caribe e Insular\PRIMER ENCUENTRO NODO REGIONAL CAMBIO CLIMATICO CARIBE E INSULAR\Registro Fotografico\IMG_20160422_1157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4727972"/>
            <a:ext cx="2554287" cy="215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 Título"/>
          <p:cNvSpPr txBox="1">
            <a:spLocks/>
          </p:cNvSpPr>
          <p:nvPr/>
        </p:nvSpPr>
        <p:spPr bwMode="auto">
          <a:xfrm>
            <a:off x="1619672" y="116632"/>
            <a:ext cx="7200800" cy="85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7BF6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BF6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BF6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BF6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BF6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BF6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BF6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BF6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BF61"/>
                </a:solidFill>
                <a:latin typeface="Calibri" pitchFamily="34" charset="0"/>
              </a:defRPr>
            </a:lvl9pPr>
          </a:lstStyle>
          <a:p>
            <a:r>
              <a:rPr lang="es-CO" sz="2800" b="1" dirty="0" smtClean="0"/>
              <a:t>ACTORES QUE CONFORMAN EL NORECCI SEGÚN DECRETO 298</a:t>
            </a:r>
            <a:endParaRPr lang="es-CO" sz="2800" b="1" dirty="0"/>
          </a:p>
        </p:txBody>
      </p:sp>
      <p:graphicFrame>
        <p:nvGraphicFramePr>
          <p:cNvPr id="13" name="12 Diagrama"/>
          <p:cNvGraphicFramePr/>
          <p:nvPr>
            <p:extLst>
              <p:ext uri="{D42A27DB-BD31-4B8C-83A1-F6EECF244321}">
                <p14:modId xmlns:p14="http://schemas.microsoft.com/office/powerpoint/2010/main" val="2102295369"/>
              </p:ext>
            </p:extLst>
          </p:nvPr>
        </p:nvGraphicFramePr>
        <p:xfrm>
          <a:off x="467544" y="1124743"/>
          <a:ext cx="8676456" cy="4536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10 Imagen" descr="C:\Users\PC1\Downloads\logo nodo.jp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9" y="-21673"/>
            <a:ext cx="1514475" cy="1562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120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47664" y="260648"/>
            <a:ext cx="7067550" cy="1143000"/>
          </a:xfrm>
        </p:spPr>
        <p:txBody>
          <a:bodyPr/>
          <a:lstStyle/>
          <a:p>
            <a:r>
              <a:rPr lang="es-CO" b="1" dirty="0" smtClean="0"/>
              <a:t>Estructura del Nodo actual</a:t>
            </a:r>
            <a:endParaRPr lang="es-CO" b="1" dirty="0"/>
          </a:p>
        </p:txBody>
      </p:sp>
      <p:pic>
        <p:nvPicPr>
          <p:cNvPr id="5" name="Picture 6" descr="C:\Users\PC\AppData\Local\Temp\Rar$DIa0.190\P10004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1055688"/>
            <a:ext cx="2813050" cy="210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PC\AppData\Local\Temp\Rar$DIa0.228\P10004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0" y="3216275"/>
            <a:ext cx="2624138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356228932"/>
              </p:ext>
            </p:extLst>
          </p:nvPr>
        </p:nvGraphicFramePr>
        <p:xfrm>
          <a:off x="179512" y="15567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7 Imagen" descr="C:\Users\PC1\Downloads\logo nodo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9" y="-21673"/>
            <a:ext cx="1514475" cy="1562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25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47664" y="260648"/>
            <a:ext cx="7067550" cy="1143000"/>
          </a:xfrm>
        </p:spPr>
        <p:txBody>
          <a:bodyPr/>
          <a:lstStyle/>
          <a:p>
            <a:r>
              <a:rPr lang="es-CO" b="1" dirty="0" smtClean="0"/>
              <a:t>Estructura del Nodo actual</a:t>
            </a:r>
            <a:endParaRPr lang="es-CO" b="1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088479618"/>
              </p:ext>
            </p:extLst>
          </p:nvPr>
        </p:nvGraphicFramePr>
        <p:xfrm>
          <a:off x="1524000" y="1397000"/>
          <a:ext cx="6864424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7 Imagen" descr="C:\Users\PC1\Downloads\logo nodo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9" y="-21673"/>
            <a:ext cx="1514475" cy="1562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260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024336"/>
          </a:xfrm>
        </p:spPr>
        <p:txBody>
          <a:bodyPr/>
          <a:lstStyle/>
          <a:p>
            <a:pPr marL="0" indent="0" algn="just">
              <a:buNone/>
            </a:pPr>
            <a:r>
              <a:rPr lang="es-CO" dirty="0" smtClean="0"/>
              <a:t>El Nodo Regional de Cambio Climático Caribe e Insular, estructuró de manera participativa el documento denominado reglamento Operativo.</a:t>
            </a:r>
          </a:p>
          <a:p>
            <a:pPr marL="0" indent="0" algn="just">
              <a:buNone/>
            </a:pPr>
            <a:endParaRPr lang="es-CO" dirty="0" smtClean="0"/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2060825" y="404664"/>
            <a:ext cx="706755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7BF6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BF6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BF6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BF6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BF6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BF6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BF6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BF6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BF61"/>
                </a:solidFill>
                <a:latin typeface="Calibri" pitchFamily="34" charset="0"/>
              </a:defRPr>
            </a:lvl9pPr>
          </a:lstStyle>
          <a:p>
            <a:r>
              <a:rPr lang="es-CO" sz="3600" b="1" dirty="0" smtClean="0"/>
              <a:t>Instancias Administrativas       (Reglamento Operativo) (Memorando de entendimiento.</a:t>
            </a:r>
          </a:p>
          <a:p>
            <a:endParaRPr lang="es-CO" sz="3600" b="1" dirty="0"/>
          </a:p>
        </p:txBody>
      </p:sp>
      <p:pic>
        <p:nvPicPr>
          <p:cNvPr id="4" name="3 Imagen" descr="C:\Users\PC1\Downloads\logo nod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9" y="-21673"/>
            <a:ext cx="1514475" cy="1562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041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475656"/>
            <a:ext cx="8229600" cy="4214862"/>
          </a:xfrm>
        </p:spPr>
        <p:txBody>
          <a:bodyPr/>
          <a:lstStyle/>
          <a:p>
            <a:pPr algn="just"/>
            <a:r>
              <a:rPr lang="es-CO" dirty="0" smtClean="0"/>
              <a:t>Articulación entre los actores del nodo.</a:t>
            </a:r>
          </a:p>
          <a:p>
            <a:pPr algn="just"/>
            <a:r>
              <a:rPr lang="es-CO" dirty="0" smtClean="0"/>
              <a:t>Articulación entre el nodo y la comisión intersectorial de cambio climático.</a:t>
            </a:r>
          </a:p>
          <a:p>
            <a:pPr algn="just"/>
            <a:r>
              <a:rPr lang="es-CO" dirty="0" smtClean="0"/>
              <a:t>Persiste la dificultad para acceder a recursos económicos para la ejecución conjunta de acciones de mitigación y adaptación.</a:t>
            </a:r>
          </a:p>
          <a:p>
            <a:pPr algn="just"/>
            <a:r>
              <a:rPr lang="es-CO" dirty="0" smtClean="0"/>
              <a:t>Voluntad política y acompañamiento en el proceso por parte del MADS.</a:t>
            </a:r>
            <a:endParaRPr lang="es-CO" dirty="0"/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2339752" y="332656"/>
            <a:ext cx="644420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7BF6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BF6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BF6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BF6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BF6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BF6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BF6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BF6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BF61"/>
                </a:solidFill>
                <a:latin typeface="Calibri" pitchFamily="34" charset="0"/>
              </a:defRPr>
            </a:lvl9pPr>
          </a:lstStyle>
          <a:p>
            <a:r>
              <a:rPr lang="es-CO" b="1" dirty="0" smtClean="0"/>
              <a:t>NECESIDADES</a:t>
            </a:r>
            <a:endParaRPr lang="es-CO" b="1" dirty="0"/>
          </a:p>
        </p:txBody>
      </p:sp>
      <p:pic>
        <p:nvPicPr>
          <p:cNvPr id="5" name="4 Imagen" descr="C:\Users\PC1\Downloads\logo nod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9" y="-21673"/>
            <a:ext cx="1514475" cy="14973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447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395536" y="2420888"/>
            <a:ext cx="8229600" cy="2404864"/>
          </a:xfrm>
        </p:spPr>
        <p:txBody>
          <a:bodyPr/>
          <a:lstStyle/>
          <a:p>
            <a:pPr marL="0" indent="0" algn="just">
              <a:buNone/>
            </a:pPr>
            <a:r>
              <a:rPr lang="es-CO" dirty="0" smtClean="0"/>
              <a:t>En formato Excel anexo se observa las líneas estratégicas propuestas para la formulación del Plan de Acción 2017 – 2019 del Nodo Regional de Cambio Climático Caribe e Insular.</a:t>
            </a:r>
          </a:p>
          <a:p>
            <a:pPr marL="0" indent="0" algn="just">
              <a:buNone/>
            </a:pPr>
            <a:endParaRPr lang="es-CO" dirty="0" smtClean="0"/>
          </a:p>
          <a:p>
            <a:pPr marL="0" indent="0" algn="just">
              <a:buNone/>
            </a:pPr>
            <a:r>
              <a:rPr lang="es-CO" dirty="0" smtClean="0"/>
              <a:t>Mesa de trabajo con técnicos del NORECCI el día 31 de mayo. </a:t>
            </a:r>
            <a:endParaRPr lang="es-CO" dirty="0"/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2673743" y="332656"/>
            <a:ext cx="644420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7BF6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BF6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BF6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BF6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BF6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BF6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BF6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BF6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BF61"/>
                </a:solidFill>
                <a:latin typeface="Calibri" pitchFamily="34" charset="0"/>
              </a:defRPr>
            </a:lvl9pPr>
          </a:lstStyle>
          <a:p>
            <a:endParaRPr lang="es-CO" b="1" dirty="0" smtClean="0"/>
          </a:p>
          <a:p>
            <a:r>
              <a:rPr lang="es-CO" b="1" dirty="0" smtClean="0"/>
              <a:t>( líneas Estratégicas)</a:t>
            </a:r>
            <a:r>
              <a:rPr lang="es-CO" b="1" dirty="0" smtClean="0">
                <a:hlinkClick r:id="rId2" action="ppaction://hlinkfile"/>
              </a:rPr>
              <a:t>PLAN DE ACCION NRCC 2016-2019.xlsx</a:t>
            </a:r>
            <a:endParaRPr lang="es-CO" b="1" dirty="0"/>
          </a:p>
        </p:txBody>
      </p:sp>
      <p:pic>
        <p:nvPicPr>
          <p:cNvPr id="4" name="3 Imagen" descr="C:\Users\PC1\Downloads\logo nodo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9" y="-21673"/>
            <a:ext cx="1514475" cy="1562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481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9270650"/>
              </p:ext>
            </p:extLst>
          </p:nvPr>
        </p:nvGraphicFramePr>
        <p:xfrm>
          <a:off x="107505" y="1344384"/>
          <a:ext cx="8928990" cy="503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1"/>
                <a:gridCol w="3504389"/>
                <a:gridCol w="2976330"/>
              </a:tblGrid>
              <a:tr h="370840"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FECHA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DESCRIPCION</a:t>
                      </a:r>
                      <a:r>
                        <a:rPr lang="es-CO" sz="1400" baseline="0" dirty="0" smtClean="0"/>
                        <a:t> ACCIONES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LUGAR</a:t>
                      </a:r>
                      <a:endParaRPr lang="es-CO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CO" sz="1400" dirty="0" smtClean="0"/>
                    </a:p>
                    <a:p>
                      <a:endParaRPr lang="es-CO" sz="1400" dirty="0" smtClean="0"/>
                    </a:p>
                    <a:p>
                      <a:endParaRPr lang="es-CO" sz="1400" dirty="0" smtClean="0"/>
                    </a:p>
                    <a:p>
                      <a:r>
                        <a:rPr lang="es-CO" sz="1400" dirty="0" smtClean="0"/>
                        <a:t>30 Y 31 de</a:t>
                      </a:r>
                      <a:r>
                        <a:rPr lang="es-CO" sz="1400" baseline="0" dirty="0" smtClean="0"/>
                        <a:t> mayo de 2017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400" b="1" dirty="0" smtClean="0"/>
                        <a:t>Primer Encuentro del</a:t>
                      </a:r>
                      <a:r>
                        <a:rPr lang="es-CO" sz="1400" b="1" baseline="0" dirty="0" smtClean="0"/>
                        <a:t> Nodo Regional de Cambio Climático Caribe e Insular</a:t>
                      </a:r>
                    </a:p>
                    <a:p>
                      <a:pPr algn="just"/>
                      <a:r>
                        <a:rPr lang="es-CO" sz="1400" b="1" baseline="0" dirty="0" smtClean="0"/>
                        <a:t>Temas: </a:t>
                      </a:r>
                    </a:p>
                    <a:p>
                      <a:pPr algn="just"/>
                      <a:endParaRPr lang="es-CO" sz="1400" b="0" baseline="0" dirty="0" smtClean="0"/>
                    </a:p>
                    <a:p>
                      <a:pPr algn="just"/>
                      <a:r>
                        <a:rPr lang="es-CO" sz="1400" b="0" baseline="0" dirty="0" smtClean="0"/>
                        <a:t>Aprobación de Reglamento Operativo.</a:t>
                      </a:r>
                    </a:p>
                    <a:p>
                      <a:pPr algn="just"/>
                      <a:r>
                        <a:rPr lang="es-CO" sz="1400" b="0" baseline="0" dirty="0" smtClean="0"/>
                        <a:t>Firma del Memorando de entendimiento</a:t>
                      </a:r>
                    </a:p>
                    <a:p>
                      <a:pPr algn="just"/>
                      <a:r>
                        <a:rPr lang="es-CO" sz="1400" b="0" baseline="0" dirty="0" smtClean="0"/>
                        <a:t>Avance del NORECCI</a:t>
                      </a:r>
                    </a:p>
                    <a:p>
                      <a:pPr algn="just"/>
                      <a:r>
                        <a:rPr lang="es-CO" sz="1400" b="0" baseline="0" dirty="0" smtClean="0"/>
                        <a:t>Trabajo participativo de formulación de Plan de Acción. 2017 </a:t>
                      </a:r>
                      <a:r>
                        <a:rPr lang="es-CO" sz="1400" b="0" baseline="0" dirty="0" smtClean="0"/>
                        <a:t>– 2019</a:t>
                      </a:r>
                    </a:p>
                    <a:p>
                      <a:pPr algn="just"/>
                      <a:endParaRPr lang="es-CO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400" dirty="0" smtClean="0"/>
                    </a:p>
                    <a:p>
                      <a:endParaRPr lang="es-CO" sz="1400" dirty="0" smtClean="0"/>
                    </a:p>
                    <a:p>
                      <a:pPr algn="ctr"/>
                      <a:r>
                        <a:rPr lang="es-CO" sz="1400" dirty="0" smtClean="0"/>
                        <a:t>Riohacha</a:t>
                      </a:r>
                      <a:endParaRPr lang="es-CO" sz="1400" dirty="0"/>
                    </a:p>
                  </a:txBody>
                  <a:tcPr/>
                </a:tc>
              </a:tr>
              <a:tr h="2395944">
                <a:tc>
                  <a:txBody>
                    <a:bodyPr/>
                    <a:lstStyle/>
                    <a:p>
                      <a:endParaRPr lang="es-CO" sz="1400" dirty="0" smtClean="0"/>
                    </a:p>
                    <a:p>
                      <a:endParaRPr lang="es-CO" sz="1400" dirty="0" smtClean="0"/>
                    </a:p>
                    <a:p>
                      <a:endParaRPr lang="es-CO" sz="1400" dirty="0" smtClean="0"/>
                    </a:p>
                    <a:p>
                      <a:r>
                        <a:rPr lang="es-CO" sz="1400" dirty="0" smtClean="0"/>
                        <a:t>12 y 13 de Octubre de 2017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400" b="1" dirty="0" smtClean="0"/>
                        <a:t>Segundo Encuentro del Nodo Regional</a:t>
                      </a:r>
                      <a:r>
                        <a:rPr lang="es-CO" sz="1400" b="1" baseline="0" dirty="0" smtClean="0"/>
                        <a:t> de Cambio Climático Caribe e Insular</a:t>
                      </a:r>
                    </a:p>
                    <a:p>
                      <a:pPr algn="just"/>
                      <a:r>
                        <a:rPr lang="es-CO" sz="1400" b="1" baseline="0" dirty="0" smtClean="0"/>
                        <a:t>Temas:</a:t>
                      </a:r>
                    </a:p>
                    <a:p>
                      <a:pPr algn="just"/>
                      <a:r>
                        <a:rPr lang="es-CO" sz="1400" b="0" baseline="0" dirty="0" smtClean="0"/>
                        <a:t>Experiencias exitosas en implementación y formulación de PICC.</a:t>
                      </a:r>
                    </a:p>
                    <a:p>
                      <a:pPr algn="just"/>
                      <a:endParaRPr lang="es-CO" sz="1400" b="0" baseline="0" dirty="0" smtClean="0"/>
                    </a:p>
                    <a:p>
                      <a:pPr algn="just"/>
                      <a:r>
                        <a:rPr lang="es-CO" sz="1400" b="0" baseline="0" dirty="0" smtClean="0"/>
                        <a:t>Proyectos formulados para socialización en el nodo y acceder a recursos de financiación.</a:t>
                      </a:r>
                    </a:p>
                    <a:p>
                      <a:pPr algn="just"/>
                      <a:r>
                        <a:rPr lang="es-CO" sz="1400" b="0" baseline="0" dirty="0" smtClean="0"/>
                        <a:t> </a:t>
                      </a:r>
                    </a:p>
                    <a:p>
                      <a:pPr algn="just"/>
                      <a:r>
                        <a:rPr lang="es-CO" sz="1400" b="0" baseline="0" dirty="0" smtClean="0"/>
                        <a:t>Avances en la ejecución del plan de Acción.</a:t>
                      </a:r>
                    </a:p>
                    <a:p>
                      <a:pPr algn="just"/>
                      <a:endParaRPr lang="es-CO" sz="1400" b="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400" dirty="0" smtClean="0"/>
                    </a:p>
                    <a:p>
                      <a:endParaRPr lang="es-CO" sz="1400" dirty="0" smtClean="0"/>
                    </a:p>
                    <a:p>
                      <a:endParaRPr lang="es-CO" sz="1400" dirty="0" smtClean="0"/>
                    </a:p>
                    <a:p>
                      <a:pPr algn="ctr"/>
                      <a:r>
                        <a:rPr lang="es-CO" sz="1400" dirty="0" smtClean="0"/>
                        <a:t> </a:t>
                      </a:r>
                      <a:r>
                        <a:rPr lang="es-CO" sz="1400" dirty="0" err="1" smtClean="0"/>
                        <a:t>Monteria</a:t>
                      </a:r>
                      <a:endParaRPr lang="es-CO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 bwMode="auto">
          <a:xfrm>
            <a:off x="1907704" y="188640"/>
            <a:ext cx="7067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7BF6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BF6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BF6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BF6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BF6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BF6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BF6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BF6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BF61"/>
                </a:solidFill>
                <a:latin typeface="Calibri" pitchFamily="34" charset="0"/>
              </a:defRPr>
            </a:lvl9pPr>
          </a:lstStyle>
          <a:p>
            <a:r>
              <a:rPr lang="es-CO" b="1" dirty="0" smtClean="0"/>
              <a:t>Cronograma de Trabajo interno del nodo 2017</a:t>
            </a:r>
            <a:endParaRPr lang="es-CO" b="1" dirty="0"/>
          </a:p>
        </p:txBody>
      </p:sp>
      <p:pic>
        <p:nvPicPr>
          <p:cNvPr id="6" name="5 Imagen" descr="C:\Users\PC1\Downloads\logo nod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147"/>
            <a:ext cx="1514475" cy="13517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653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POGUAJI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NUEVA Plantilla CORPOGUAJIRA</Template>
  <TotalTime>482</TotalTime>
  <Words>910</Words>
  <Application>Microsoft Office PowerPoint</Application>
  <PresentationFormat>Presentación en pantalla (4:3)</PresentationFormat>
  <Paragraphs>123</Paragraphs>
  <Slides>16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CORPOGUAJIRA</vt:lpstr>
      <vt:lpstr>AVANCE DEL NODO REGIONAL  DE CAMBIO CLIMATICO CARIBE E INSULAR (NORECCI)</vt:lpstr>
      <vt:lpstr>Presentación de PowerPoint</vt:lpstr>
      <vt:lpstr>Presentación de PowerPoint</vt:lpstr>
      <vt:lpstr>Estructura del Nodo actual</vt:lpstr>
      <vt:lpstr>Estructura del Nodo actual</vt:lpstr>
      <vt:lpstr>Presentación de PowerPoint</vt:lpstr>
      <vt:lpstr>Presentación de PowerPoint</vt:lpstr>
      <vt:lpstr>Presentación de PowerPoint</vt:lpstr>
      <vt:lpstr>Presentación de PowerPoint</vt:lpstr>
      <vt:lpstr>AVANCES</vt:lpstr>
      <vt:lpstr>Presentación de PowerPoint</vt:lpstr>
      <vt:lpstr>COMITÉ DE GESTIÓN FINANCIERA DEL SISTEMA NACIONAL DE CAMBIO CLIMÁTICO -SISCLIMA</vt:lpstr>
      <vt:lpstr>COMITÉ DE GESTIÓN FINANCIERA DEL SISTEMA NACIONAL DE CAMBIO CLIMÁTICO –SISCLIMA  SECTOR PRIVADO</vt:lpstr>
      <vt:lpstr>ARTICULACIÓN DEL COMITÉ DE GESTIÓN FINANCIERA CON LOS NODOS TERRITORIALES DE CAMBIO CLIMÁTICO</vt:lpstr>
      <vt:lpstr>ENTIDADES ALIADAS A LOS NODOS DE CAMBIO CLIMATICOS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NACIONAL DE COORDINADORES DE NODOS REGIONALES DE CAMBIO CLIMATICO</dc:title>
  <dc:creator>PC</dc:creator>
  <cp:lastModifiedBy>PC1</cp:lastModifiedBy>
  <cp:revision>35</cp:revision>
  <dcterms:created xsi:type="dcterms:W3CDTF">2017-05-02T19:58:07Z</dcterms:created>
  <dcterms:modified xsi:type="dcterms:W3CDTF">2017-05-30T16:30:44Z</dcterms:modified>
</cp:coreProperties>
</file>