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notesMasterIdLst>
    <p:notesMasterId r:id="rId6"/>
  </p:notesMasterIdLst>
  <p:sldIdLst>
    <p:sldId id="308" r:id="rId2"/>
    <p:sldId id="376" r:id="rId3"/>
    <p:sldId id="377" r:id="rId4"/>
    <p:sldId id="370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B845"/>
    <a:srgbClr val="E527A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3011" autoAdjust="0"/>
  </p:normalViewPr>
  <p:slideViewPr>
    <p:cSldViewPr>
      <p:cViewPr>
        <p:scale>
          <a:sx n="60" d="100"/>
          <a:sy n="60" d="100"/>
        </p:scale>
        <p:origin x="1680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00C37-63D8-4EFA-BF26-5344A4F05926}" type="datetimeFigureOut">
              <a:rPr lang="es-CO" smtClean="0"/>
              <a:pPr/>
              <a:t>21/04/2017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2B772-77DB-47C0-BB6F-1AA13B6BF1CE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7914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8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27BF6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13B710-5E54-4247-8B08-B7AE9E4E78FC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588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F3731-DA5B-4313-B835-16444CE615B6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576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F672CC-5FC6-469D-BAFF-4FF6BC3DEEF8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32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F6C4FB-E754-4ABA-83F0-FFA261532A40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93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8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27BF6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E39B27-A52A-4B31-8B71-0073C588EAA9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0461900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50EA0E-5D56-4930-8F25-4342E57AA2E7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87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8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581DFE-4C45-4A0D-97CE-417671658F2E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040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2BDD90-F241-4EA3-BC1E-DE7FCD2A7879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956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0B6CC1-412C-4E1E-8256-F3BB579F4D44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234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BC8AB6-6FE4-4382-874F-BE3D8346B14D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208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3A365B-D6EA-4798-995B-19995756B8C3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848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14B2C9-888E-470C-AC03-0B09D5770663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194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7 Imagen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1 Marcador de título"/>
          <p:cNvSpPr>
            <a:spLocks noGrp="1"/>
          </p:cNvSpPr>
          <p:nvPr>
            <p:ph type="title"/>
          </p:nvPr>
        </p:nvSpPr>
        <p:spPr bwMode="auto">
          <a:xfrm>
            <a:off x="1619250" y="274638"/>
            <a:ext cx="7067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52E39B27-A52A-4B31-8B71-0073C588EAA9}" type="datetime1">
              <a:rPr lang="es-CO" smtClean="0"/>
              <a:pPr/>
              <a:t>21/04/2017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r>
              <a:rPr lang="es-CO" smtClean="0"/>
              <a:t>INFORME DE GESTION CORPORATIVA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164702E-1E1C-45F6-9FD7-FB9FF3754F4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27BF6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772816"/>
            <a:ext cx="8640960" cy="3384376"/>
          </a:xfrm>
        </p:spPr>
        <p:txBody>
          <a:bodyPr/>
          <a:lstStyle/>
          <a:p>
            <a:r>
              <a:rPr lang="es-CO" sz="2800" b="1" dirty="0"/>
              <a:t>PLAN DE ASISTENCIA TECNICA A LOS MUNICIPIOS DEL DEPARTAMENTO DE LA </a:t>
            </a:r>
            <a:r>
              <a:rPr lang="es-CO" sz="2800" b="1" dirty="0" smtClean="0"/>
              <a:t>GUAJIRA</a:t>
            </a:r>
            <a:endParaRPr lang="es-CO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907704" y="5445224"/>
            <a:ext cx="6048672" cy="864096"/>
          </a:xfrm>
        </p:spPr>
        <p:txBody>
          <a:bodyPr/>
          <a:lstStyle/>
          <a:p>
            <a:r>
              <a:rPr lang="es-CO" sz="1900" b="1" dirty="0" smtClean="0">
                <a:solidFill>
                  <a:schemeClr val="bg1"/>
                </a:solidFill>
              </a:rPr>
              <a:t>CORPORACION AUTONOMA REGIONAL DE LA GUAJIRA</a:t>
            </a:r>
          </a:p>
          <a:p>
            <a:r>
              <a:rPr lang="es-CO" sz="1900" b="1" dirty="0" smtClean="0">
                <a:solidFill>
                  <a:schemeClr val="bg1"/>
                </a:solidFill>
              </a:rPr>
              <a:t>ABRIL</a:t>
            </a:r>
            <a:r>
              <a:rPr lang="es-CO" sz="1900" b="1" dirty="0" smtClean="0">
                <a:solidFill>
                  <a:schemeClr val="bg1"/>
                </a:solidFill>
              </a:rPr>
              <a:t> </a:t>
            </a:r>
            <a:r>
              <a:rPr lang="es-CO" sz="1900" b="1" dirty="0" smtClean="0">
                <a:solidFill>
                  <a:schemeClr val="bg1"/>
                </a:solidFill>
              </a:rPr>
              <a:t>DE 2017</a:t>
            </a:r>
          </a:p>
          <a:p>
            <a:r>
              <a:rPr lang="es-CO" sz="1900" b="1" dirty="0" smtClean="0">
                <a:solidFill>
                  <a:schemeClr val="bg1"/>
                </a:solidFill>
              </a:rPr>
              <a:t>RIOHACHA – LA GUAJIRA</a:t>
            </a:r>
            <a:endParaRPr lang="es-CO" sz="19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17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INFORME DE GESTION CORPORATIVA </a:t>
            </a:r>
            <a:endParaRPr lang="es-C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4" t="24062" r="27327" b="6811"/>
          <a:stretch/>
        </p:blipFill>
        <p:spPr bwMode="auto">
          <a:xfrm>
            <a:off x="899592" y="1301307"/>
            <a:ext cx="8056695" cy="555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723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INFORME DE GESTION CORPORATIVA </a:t>
            </a:r>
            <a:endParaRPr lang="es-CO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8" t="26513" r="20431" b="11877"/>
          <a:stretch/>
        </p:blipFill>
        <p:spPr bwMode="auto">
          <a:xfrm>
            <a:off x="323528" y="1853904"/>
            <a:ext cx="8730056" cy="4807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6732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2160910"/>
          </a:xfrm>
        </p:spPr>
        <p:txBody>
          <a:bodyPr/>
          <a:lstStyle/>
          <a:p>
            <a:pPr marL="0" indent="0" algn="ctr">
              <a:buNone/>
            </a:pPr>
            <a:r>
              <a:rPr lang="es-CO" sz="7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GRACIAS</a:t>
            </a:r>
            <a:endParaRPr lang="es-CO" sz="7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INFORME DE GESTION CORPORATIVA 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168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ORPOGUAJI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NUEVA Plantilla CORPOGUAJIRA</Template>
  <TotalTime>17024</TotalTime>
  <Words>38</Words>
  <Application>Microsoft Office PowerPoint</Application>
  <PresentationFormat>Presentación en pantalla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CORPOGUAJIRA</vt:lpstr>
      <vt:lpstr>PLAN DE ASISTENCIA TECNICA A LOS MUNICIPIOS DEL DEPARTAMENTO DE LA GUAJIRA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Gestión  Segundo Semestre del 2013</dc:title>
  <dc:creator>yeison cotes</dc:creator>
  <cp:lastModifiedBy>Usuario</cp:lastModifiedBy>
  <cp:revision>934</cp:revision>
  <dcterms:created xsi:type="dcterms:W3CDTF">2013-07-23T19:09:50Z</dcterms:created>
  <dcterms:modified xsi:type="dcterms:W3CDTF">2017-04-21T19:04:16Z</dcterms:modified>
</cp:coreProperties>
</file>