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1"/>
  </p:notesMasterIdLst>
  <p:handoutMasterIdLst>
    <p:handoutMasterId r:id="rId22"/>
  </p:handoutMasterIdLst>
  <p:sldIdLst>
    <p:sldId id="319" r:id="rId2"/>
    <p:sldId id="354" r:id="rId3"/>
    <p:sldId id="355" r:id="rId4"/>
    <p:sldId id="356" r:id="rId5"/>
    <p:sldId id="357" r:id="rId6"/>
    <p:sldId id="358" r:id="rId7"/>
    <p:sldId id="367" r:id="rId8"/>
    <p:sldId id="368" r:id="rId9"/>
    <p:sldId id="369" r:id="rId10"/>
    <p:sldId id="385" r:id="rId11"/>
    <p:sldId id="376" r:id="rId12"/>
    <p:sldId id="371" r:id="rId13"/>
    <p:sldId id="377" r:id="rId14"/>
    <p:sldId id="384" r:id="rId15"/>
    <p:sldId id="379" r:id="rId16"/>
    <p:sldId id="381" r:id="rId17"/>
    <p:sldId id="380" r:id="rId18"/>
    <p:sldId id="382" r:id="rId19"/>
    <p:sldId id="383" r:id="rId20"/>
  </p:sldIdLst>
  <p:sldSz cx="9144000" cy="611981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7">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a Ochoa Gomez" initials="NOG"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78" d="100"/>
          <a:sy n="78" d="100"/>
        </p:scale>
        <p:origin x="996" y="96"/>
      </p:cViewPr>
      <p:guideLst>
        <p:guide orient="horz" pos="192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leriveros\Documents\SDAS\CICC\Linea%20base%20y%20escenario%20NDC%2020por%20ciento.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29345270704305"/>
          <c:y val="5.3029086467780887E-2"/>
          <c:w val="0.84503430014800418"/>
          <c:h val="0.75772340714269626"/>
        </c:manualLayout>
      </c:layout>
      <c:lineChart>
        <c:grouping val="standard"/>
        <c:varyColors val="0"/>
        <c:ser>
          <c:idx val="0"/>
          <c:order val="0"/>
          <c:tx>
            <c:strRef>
              <c:f>Hoja1!$B$4</c:f>
              <c:strCache>
                <c:ptCount val="1"/>
                <c:pt idx="0">
                  <c:v>Escenario Línea base</c:v>
                </c:pt>
              </c:strCache>
            </c:strRef>
          </c:tx>
          <c:spPr>
            <a:ln w="38100" cap="flat" cmpd="dbl" algn="ctr">
              <a:solidFill>
                <a:schemeClr val="accent5"/>
              </a:solidFill>
              <a:miter lim="800000"/>
            </a:ln>
            <a:effectLst/>
          </c:spPr>
          <c:marker>
            <c:symbol val="none"/>
          </c:marker>
          <c:cat>
            <c:numRef>
              <c:f>Hoja1!$C$3:$W$3</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Hoja1!$C$4:$W$4</c:f>
              <c:numCache>
                <c:formatCode>_(* #,##0_);_(* \(#,##0\);_(* "-"??_);_(@_)</c:formatCode>
                <c:ptCount val="21"/>
                <c:pt idx="0">
                  <c:v>223.96562492404394</c:v>
                </c:pt>
                <c:pt idx="1">
                  <c:v>224.24195222289779</c:v>
                </c:pt>
                <c:pt idx="2">
                  <c:v>223.77493327266833</c:v>
                </c:pt>
                <c:pt idx="3">
                  <c:v>236.06708712950734</c:v>
                </c:pt>
                <c:pt idx="4">
                  <c:v>242.11223238499241</c:v>
                </c:pt>
                <c:pt idx="5">
                  <c:v>255.70934559837445</c:v>
                </c:pt>
                <c:pt idx="6">
                  <c:v>263.4814323898197</c:v>
                </c:pt>
                <c:pt idx="7">
                  <c:v>269.09707438824859</c:v>
                </c:pt>
                <c:pt idx="8">
                  <c:v>273.29415070065886</c:v>
                </c:pt>
                <c:pt idx="9">
                  <c:v>270.68991438536762</c:v>
                </c:pt>
                <c:pt idx="10">
                  <c:v>276.45664289338873</c:v>
                </c:pt>
                <c:pt idx="11">
                  <c:v>281.73947556412946</c:v>
                </c:pt>
                <c:pt idx="12">
                  <c:v>286.47395917672065</c:v>
                </c:pt>
                <c:pt idx="13">
                  <c:v>293.76001565285162</c:v>
                </c:pt>
                <c:pt idx="14">
                  <c:v>301.67094251413613</c:v>
                </c:pt>
                <c:pt idx="15">
                  <c:v>309.33353665288348</c:v>
                </c:pt>
                <c:pt idx="16">
                  <c:v>313.82476553378092</c:v>
                </c:pt>
                <c:pt idx="17">
                  <c:v>319.27317933326026</c:v>
                </c:pt>
                <c:pt idx="18">
                  <c:v>324.57894977186118</c:v>
                </c:pt>
                <c:pt idx="19">
                  <c:v>327.97978243432573</c:v>
                </c:pt>
                <c:pt idx="20">
                  <c:v>332.73497157506358</c:v>
                </c:pt>
              </c:numCache>
            </c:numRef>
          </c:val>
          <c:smooth val="0"/>
          <c:extLst xmlns:c16r2="http://schemas.microsoft.com/office/drawing/2015/06/chart">
            <c:ext xmlns:c16="http://schemas.microsoft.com/office/drawing/2014/chart" uri="{C3380CC4-5D6E-409C-BE32-E72D297353CC}">
              <c16:uniqueId val="{00000000-99F4-4276-AF49-4D188E779A38}"/>
            </c:ext>
          </c:extLst>
        </c:ser>
        <c:ser>
          <c:idx val="1"/>
          <c:order val="1"/>
          <c:tx>
            <c:strRef>
              <c:f>Hoja1!$B$5</c:f>
              <c:strCache>
                <c:ptCount val="1"/>
                <c:pt idx="0">
                  <c:v>Escenario NDC</c:v>
                </c:pt>
              </c:strCache>
            </c:strRef>
          </c:tx>
          <c:spPr>
            <a:ln w="38100" cap="flat" cmpd="dbl" algn="ctr">
              <a:solidFill>
                <a:schemeClr val="accent2">
                  <a:lumMod val="75000"/>
                </a:schemeClr>
              </a:solidFill>
              <a:miter lim="800000"/>
            </a:ln>
            <a:effectLst/>
          </c:spPr>
          <c:marker>
            <c:symbol val="none"/>
          </c:marker>
          <c:cat>
            <c:numRef>
              <c:f>Hoja1!$C$3:$W$3</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Hoja1!$C$5:$W$5</c:f>
              <c:numCache>
                <c:formatCode>_(* #,##0_);_(* \(#,##0\);_(* "-"??_);_(@_)</c:formatCode>
                <c:ptCount val="21"/>
                <c:pt idx="0">
                  <c:v>223.96562492404394</c:v>
                </c:pt>
                <c:pt idx="1">
                  <c:v>224.24195222289779</c:v>
                </c:pt>
                <c:pt idx="2">
                  <c:v>223.77493327266833</c:v>
                </c:pt>
                <c:pt idx="3">
                  <c:v>236.06708712950734</c:v>
                </c:pt>
                <c:pt idx="4">
                  <c:v>242.11223238499241</c:v>
                </c:pt>
                <c:pt idx="5">
                  <c:v>248.77498312946639</c:v>
                </c:pt>
                <c:pt idx="6">
                  <c:v>247.4070902427606</c:v>
                </c:pt>
                <c:pt idx="7">
                  <c:v>242.855991421618</c:v>
                </c:pt>
                <c:pt idx="8">
                  <c:v>247.55836118884238</c:v>
                </c:pt>
                <c:pt idx="9">
                  <c:v>243.64301701723116</c:v>
                </c:pt>
                <c:pt idx="10">
                  <c:v>243.39567162774685</c:v>
                </c:pt>
                <c:pt idx="11">
                  <c:v>246.27441202737398</c:v>
                </c:pt>
                <c:pt idx="12">
                  <c:v>246.55001544184225</c:v>
                </c:pt>
                <c:pt idx="13">
                  <c:v>249.80159421140439</c:v>
                </c:pt>
                <c:pt idx="14">
                  <c:v>251.83653768653281</c:v>
                </c:pt>
                <c:pt idx="15">
                  <c:v>253.32892780285462</c:v>
                </c:pt>
                <c:pt idx="16">
                  <c:v>255.9536504664903</c:v>
                </c:pt>
                <c:pt idx="17">
                  <c:v>258.58285307517559</c:v>
                </c:pt>
                <c:pt idx="18">
                  <c:v>259.17410113649942</c:v>
                </c:pt>
                <c:pt idx="19">
                  <c:v>266.31484164382783</c:v>
                </c:pt>
                <c:pt idx="20">
                  <c:v>266.61268587393243</c:v>
                </c:pt>
              </c:numCache>
            </c:numRef>
          </c:val>
          <c:smooth val="0"/>
          <c:extLst xmlns:c16r2="http://schemas.microsoft.com/office/drawing/2015/06/chart">
            <c:ext xmlns:c16="http://schemas.microsoft.com/office/drawing/2014/chart" uri="{C3380CC4-5D6E-409C-BE32-E72D297353CC}">
              <c16:uniqueId val="{00000001-99F4-4276-AF49-4D188E779A38}"/>
            </c:ext>
          </c:extLst>
        </c:ser>
        <c:dLbls>
          <c:showLegendKey val="0"/>
          <c:showVal val="0"/>
          <c:showCatName val="0"/>
          <c:showSerName val="0"/>
          <c:showPercent val="0"/>
          <c:showBubbleSize val="0"/>
        </c:dLbls>
        <c:smooth val="0"/>
        <c:axId val="168534592"/>
        <c:axId val="168535152"/>
      </c:lineChart>
      <c:catAx>
        <c:axId val="168534592"/>
        <c:scaling>
          <c:orientation val="minMax"/>
        </c:scaling>
        <c:delete val="0"/>
        <c:axPos val="b"/>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68535152"/>
        <c:crosses val="autoZero"/>
        <c:auto val="1"/>
        <c:lblAlgn val="ctr"/>
        <c:lblOffset val="100"/>
        <c:tickLblSkip val="5"/>
        <c:tickMarkSkip val="5"/>
        <c:noMultiLvlLbl val="0"/>
      </c:catAx>
      <c:valAx>
        <c:axId val="168535152"/>
        <c:scaling>
          <c:orientation val="minMax"/>
          <c:max val="350"/>
          <c:min val="200"/>
        </c:scaling>
        <c:delete val="0"/>
        <c:axPos val="l"/>
        <c:majorGridlines>
          <c:spPr>
            <a:ln w="9525"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r>
                  <a:rPr lang="es-CO" dirty="0" smtClean="0">
                    <a:solidFill>
                      <a:schemeClr val="tx1"/>
                    </a:solidFill>
                  </a:rPr>
                  <a:t>Emisiones </a:t>
                </a:r>
                <a:r>
                  <a:rPr lang="es-CO" dirty="0">
                    <a:solidFill>
                      <a:schemeClr val="tx1"/>
                    </a:solidFill>
                  </a:rPr>
                  <a:t>(</a:t>
                </a:r>
                <a:r>
                  <a:rPr lang="es-CO" dirty="0" err="1">
                    <a:solidFill>
                      <a:schemeClr val="tx1"/>
                    </a:solidFill>
                  </a:rPr>
                  <a:t>Mton</a:t>
                </a:r>
                <a:r>
                  <a:rPr lang="es-CO" dirty="0">
                    <a:solidFill>
                      <a:schemeClr val="tx1"/>
                    </a:solidFill>
                  </a:rPr>
                  <a:t> CO2eq)</a:t>
                </a:r>
              </a:p>
            </c:rich>
          </c:tx>
          <c:overlay val="0"/>
          <c:spPr>
            <a:noFill/>
            <a:ln>
              <a:noFill/>
            </a:ln>
            <a:effectLst/>
          </c:spPr>
        </c:title>
        <c:numFmt formatCode="_(* #,##0_);_(* \(#,##0\);_(* &quot;-&quot;??_);_(@_)"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68534592"/>
        <c:crosses val="autoZero"/>
        <c:crossBetween val="between"/>
      </c:valAx>
      <c:spPr>
        <a:noFill/>
        <a:ln>
          <a:solidFill>
            <a:schemeClr val="bg1">
              <a:lumMod val="50000"/>
            </a:schemeClr>
          </a:solidFill>
        </a:ln>
        <a:effectLst/>
      </c:spPr>
    </c:plotArea>
    <c:legend>
      <c:legendPos val="t"/>
      <c:layout>
        <c:manualLayout>
          <c:xMode val="edge"/>
          <c:yMode val="edge"/>
          <c:x val="0.21871228867290615"/>
          <c:y val="0.92652274217990183"/>
          <c:w val="0.5341939976017992"/>
          <c:h val="7.347725782009825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ata3.xml.rels><?xml version="1.0" encoding="UTF-8" standalone="yes"?>
<Relationships xmlns="http://schemas.openxmlformats.org/package/2006/relationships"><Relationship Id="rId2" Type="http://schemas.openxmlformats.org/officeDocument/2006/relationships/hyperlink" Target="http://calculadora2050.minambiente.gov.co/es/modelos-regionales" TargetMode="External"/><Relationship Id="rId1" Type="http://schemas.openxmlformats.org/officeDocument/2006/relationships/hyperlink" Target="http://accionclimatica.minambiente.gov.co/"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F78A3-6D71-9D41-A28A-50823B6BD478}" type="doc">
      <dgm:prSet loTypeId="urn:microsoft.com/office/officeart/2005/8/layout/vList4#1" loCatId="" qsTypeId="urn:microsoft.com/office/officeart/2005/8/quickstyle/simple4" qsCatId="simple" csTypeId="urn:microsoft.com/office/officeart/2005/8/colors/colorful3" csCatId="colorful" phldr="1"/>
      <dgm:spPr/>
      <dgm:t>
        <a:bodyPr/>
        <a:lstStyle/>
        <a:p>
          <a:endParaRPr lang="es-ES"/>
        </a:p>
      </dgm:t>
    </dgm:pt>
    <dgm:pt modelId="{6C02182A-E21B-4F44-847B-5AA3944D663A}">
      <dgm:prSet phldrT="[Texto]">
        <dgm:style>
          <a:lnRef idx="3">
            <a:schemeClr val="lt1"/>
          </a:lnRef>
          <a:fillRef idx="1">
            <a:schemeClr val="accent3"/>
          </a:fillRef>
          <a:effectRef idx="1">
            <a:schemeClr val="accent3"/>
          </a:effectRef>
          <a:fontRef idx="minor">
            <a:schemeClr val="lt1"/>
          </a:fontRef>
        </dgm:style>
      </dgm:prSet>
      <dgm:spPr>
        <a:xfrm>
          <a:off x="1553119" y="22429"/>
          <a:ext cx="4034393" cy="689423"/>
        </a:xfrm>
        <a:prstGeom prst="roundRect">
          <a:avLst>
            <a:gd name="adj" fmla="val 10000"/>
          </a:avLst>
        </a:prstGeom>
        <a:solidFill>
          <a:srgbClr val="31604B"/>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pPr marL="0" indent="0"/>
          <a:r>
            <a:rPr lang="es-ES" dirty="0" smtClean="0">
              <a:solidFill>
                <a:sysClr val="window" lastClr="FFFFFF"/>
              </a:solidFill>
              <a:latin typeface="Dotum" panose="020B0600000101010101" pitchFamily="34" charset="-127"/>
              <a:ea typeface="Dotum" panose="020B0600000101010101" pitchFamily="34" charset="-127"/>
              <a:cs typeface="+mn-cs"/>
            </a:rPr>
            <a:t>Ambición</a:t>
          </a:r>
          <a:endParaRPr lang="es-ES" dirty="0">
            <a:solidFill>
              <a:sysClr val="window" lastClr="FFFFFF"/>
            </a:solidFill>
            <a:latin typeface="Dotum" panose="020B0600000101010101" pitchFamily="34" charset="-127"/>
            <a:ea typeface="Dotum" panose="020B0600000101010101" pitchFamily="34" charset="-127"/>
            <a:cs typeface="+mn-cs"/>
          </a:endParaRPr>
        </a:p>
      </dgm:t>
    </dgm:pt>
    <dgm:pt modelId="{856D6002-0231-224E-98AE-52B640F3F39B}" type="parTrans" cxnId="{9DADBD6A-6966-FC42-93A9-16B38C8A8079}">
      <dgm:prSet/>
      <dgm:spPr/>
      <dgm:t>
        <a:bodyPr/>
        <a:lstStyle/>
        <a:p>
          <a:endParaRPr lang="es-ES"/>
        </a:p>
      </dgm:t>
    </dgm:pt>
    <dgm:pt modelId="{A94E7DE5-B347-4748-845E-22FED597DCD2}" type="sibTrans" cxnId="{9DADBD6A-6966-FC42-93A9-16B38C8A8079}">
      <dgm:prSet/>
      <dgm:spPr/>
      <dgm:t>
        <a:bodyPr/>
        <a:lstStyle/>
        <a:p>
          <a:endParaRPr lang="es-ES"/>
        </a:p>
      </dgm:t>
    </dgm:pt>
    <dgm:pt modelId="{13A155DD-A484-A94A-BAA4-301BBDCDAB63}">
      <dgm:prSet phldrT="[Texto]"/>
      <dgm:spPr>
        <a:xfrm>
          <a:off x="1553119" y="845779"/>
          <a:ext cx="4034393" cy="689423"/>
        </a:xfrm>
        <a:prstGeom prst="roundRect">
          <a:avLst>
            <a:gd name="adj" fmla="val 10000"/>
          </a:avLst>
        </a:prstGeom>
        <a:solidFill>
          <a:srgbClr val="4878AD"/>
        </a:solidFill>
        <a:ln w="38100">
          <a:solidFill>
            <a:sysClr val="window" lastClr="FFFFFF"/>
          </a:solidFill>
        </a:ln>
        <a:effectLst>
          <a:outerShdw blurRad="40000" dist="23000" dir="5400000" rotWithShape="0">
            <a:srgbClr val="000000">
              <a:alpha val="35000"/>
            </a:srgbClr>
          </a:outerShdw>
        </a:effectLst>
      </dgm:spPr>
      <dgm:t>
        <a:bodyPr/>
        <a:lstStyle/>
        <a:p>
          <a:r>
            <a:rPr lang="es-ES" dirty="0" smtClean="0">
              <a:solidFill>
                <a:sysClr val="window" lastClr="FFFFFF"/>
              </a:solidFill>
              <a:latin typeface="Dotum" panose="020B0600000101010101" pitchFamily="34" charset="-127"/>
              <a:ea typeface="Dotum" panose="020B0600000101010101" pitchFamily="34" charset="-127"/>
              <a:cs typeface="+mn-cs"/>
            </a:rPr>
            <a:t>Adaptación</a:t>
          </a:r>
          <a:endParaRPr lang="es-ES" dirty="0">
            <a:solidFill>
              <a:sysClr val="window" lastClr="FFFFFF"/>
            </a:solidFill>
            <a:latin typeface="Dotum" panose="020B0600000101010101" pitchFamily="34" charset="-127"/>
            <a:ea typeface="Dotum" panose="020B0600000101010101" pitchFamily="34" charset="-127"/>
            <a:cs typeface="+mn-cs"/>
          </a:endParaRPr>
        </a:p>
      </dgm:t>
    </dgm:pt>
    <dgm:pt modelId="{B6886170-F25D-6D44-B6F4-05A1B21EDAD1}" type="parTrans" cxnId="{04188945-3396-C74E-883D-9CC346FD3318}">
      <dgm:prSet/>
      <dgm:spPr/>
      <dgm:t>
        <a:bodyPr/>
        <a:lstStyle/>
        <a:p>
          <a:endParaRPr lang="es-ES"/>
        </a:p>
      </dgm:t>
    </dgm:pt>
    <dgm:pt modelId="{884426B4-235D-EC46-A999-8F3C4CE89318}" type="sibTrans" cxnId="{04188945-3396-C74E-883D-9CC346FD3318}">
      <dgm:prSet/>
      <dgm:spPr/>
      <dgm:t>
        <a:bodyPr/>
        <a:lstStyle/>
        <a:p>
          <a:endParaRPr lang="es-ES"/>
        </a:p>
      </dgm:t>
    </dgm:pt>
    <dgm:pt modelId="{C00FEB1E-540C-2848-A98B-394EE44D4869}">
      <dgm:prSet phldrT="[Texto]"/>
      <dgm:spPr>
        <a:xfrm>
          <a:off x="1553119" y="1662420"/>
          <a:ext cx="4034393" cy="689423"/>
        </a:xfrm>
        <a:prstGeom prst="roundRect">
          <a:avLst>
            <a:gd name="adj" fmla="val 10000"/>
          </a:avLst>
        </a:prstGeom>
        <a:solidFill>
          <a:srgbClr val="D2533C"/>
        </a:solidFill>
        <a:ln w="38100">
          <a:solidFill>
            <a:sysClr val="window" lastClr="FFFFFF"/>
          </a:solidFill>
        </a:ln>
        <a:effectLst>
          <a:outerShdw blurRad="40000" dist="23000" dir="5400000" rotWithShape="0">
            <a:srgbClr val="000000">
              <a:alpha val="35000"/>
            </a:srgbClr>
          </a:outerShdw>
        </a:effectLst>
      </dgm:spPr>
      <dgm:t>
        <a:bodyPr/>
        <a:lstStyle/>
        <a:p>
          <a:r>
            <a:rPr lang="es-ES" dirty="0" smtClean="0">
              <a:solidFill>
                <a:sysClr val="window" lastClr="FFFFFF"/>
              </a:solidFill>
              <a:latin typeface="Dotum" panose="020B0600000101010101" pitchFamily="34" charset="-127"/>
              <a:ea typeface="Dotum" panose="020B0600000101010101" pitchFamily="34" charset="-127"/>
              <a:cs typeface="+mn-cs"/>
            </a:rPr>
            <a:t>Apoyo</a:t>
          </a:r>
          <a:endParaRPr lang="es-ES" dirty="0">
            <a:solidFill>
              <a:sysClr val="window" lastClr="FFFFFF"/>
            </a:solidFill>
            <a:latin typeface="Dotum" panose="020B0600000101010101" pitchFamily="34" charset="-127"/>
            <a:ea typeface="Dotum" panose="020B0600000101010101" pitchFamily="34" charset="-127"/>
            <a:cs typeface="+mn-cs"/>
          </a:endParaRPr>
        </a:p>
      </dgm:t>
    </dgm:pt>
    <dgm:pt modelId="{39077C7D-320A-4741-BB61-5A1E06E1AC02}" type="parTrans" cxnId="{49DC97BA-9067-BB4F-A233-E1E12DDB7764}">
      <dgm:prSet/>
      <dgm:spPr/>
      <dgm:t>
        <a:bodyPr/>
        <a:lstStyle/>
        <a:p>
          <a:endParaRPr lang="es-ES"/>
        </a:p>
      </dgm:t>
    </dgm:pt>
    <dgm:pt modelId="{01BD2CD2-A254-1C45-8A58-847EC16FEA9F}" type="sibTrans" cxnId="{49DC97BA-9067-BB4F-A233-E1E12DDB7764}">
      <dgm:prSet/>
      <dgm:spPr/>
      <dgm:t>
        <a:bodyPr/>
        <a:lstStyle/>
        <a:p>
          <a:endParaRPr lang="es-ES"/>
        </a:p>
      </dgm:t>
    </dgm:pt>
    <dgm:pt modelId="{B64CED01-B7C2-BB48-AEED-C9C7F1EC801F}">
      <dgm:prSet phldrT="[Texto]"/>
      <dgm:spPr>
        <a:xfrm>
          <a:off x="1553119" y="2479061"/>
          <a:ext cx="4034393" cy="689423"/>
        </a:xfrm>
        <a:prstGeom prst="roundRect">
          <a:avLst>
            <a:gd name="adj" fmla="val 10000"/>
          </a:avLst>
        </a:prstGeom>
        <a:solidFill>
          <a:srgbClr val="FD8D39"/>
        </a:solidFill>
        <a:ln w="38100">
          <a:solidFill>
            <a:sysClr val="window" lastClr="FFFFFF"/>
          </a:solidFill>
        </a:ln>
        <a:effectLst>
          <a:outerShdw blurRad="40000" dist="23000" dir="5400000" rotWithShape="0">
            <a:srgbClr val="000000">
              <a:alpha val="35000"/>
            </a:srgbClr>
          </a:outerShdw>
        </a:effectLst>
      </dgm:spPr>
      <dgm:t>
        <a:bodyPr/>
        <a:lstStyle/>
        <a:p>
          <a:r>
            <a:rPr lang="es-ES" dirty="0" smtClean="0">
              <a:solidFill>
                <a:sysClr val="window" lastClr="FFFFFF"/>
              </a:solidFill>
              <a:latin typeface="Dotum" panose="020B0600000101010101" pitchFamily="34" charset="-127"/>
              <a:ea typeface="Dotum" panose="020B0600000101010101" pitchFamily="34" charset="-127"/>
              <a:cs typeface="+mn-cs"/>
            </a:rPr>
            <a:t>Transparencia y cumplimiento</a:t>
          </a:r>
          <a:endParaRPr lang="es-ES" dirty="0">
            <a:solidFill>
              <a:sysClr val="window" lastClr="FFFFFF"/>
            </a:solidFill>
            <a:latin typeface="Dotum" panose="020B0600000101010101" pitchFamily="34" charset="-127"/>
            <a:ea typeface="Dotum" panose="020B0600000101010101" pitchFamily="34" charset="-127"/>
            <a:cs typeface="+mn-cs"/>
          </a:endParaRPr>
        </a:p>
      </dgm:t>
    </dgm:pt>
    <dgm:pt modelId="{1E38968A-D267-7A4C-A737-1DF71481665E}" type="parTrans" cxnId="{10E32842-8C06-A64A-AA37-A1DA16090847}">
      <dgm:prSet/>
      <dgm:spPr/>
      <dgm:t>
        <a:bodyPr/>
        <a:lstStyle/>
        <a:p>
          <a:endParaRPr lang="es-ES"/>
        </a:p>
      </dgm:t>
    </dgm:pt>
    <dgm:pt modelId="{C8D25228-F95C-E64D-8A04-093F544AFEB3}" type="sibTrans" cxnId="{10E32842-8C06-A64A-AA37-A1DA16090847}">
      <dgm:prSet/>
      <dgm:spPr/>
      <dgm:t>
        <a:bodyPr/>
        <a:lstStyle/>
        <a:p>
          <a:endParaRPr lang="es-ES"/>
        </a:p>
      </dgm:t>
    </dgm:pt>
    <dgm:pt modelId="{29407823-42E7-7E43-848C-0EEA2C1BBDC7}">
      <dgm:prSet phldrT="[Texto]"/>
      <dgm:spPr>
        <a:xfrm>
          <a:off x="1553119" y="3295703"/>
          <a:ext cx="4034393" cy="689423"/>
        </a:xfrm>
        <a:prstGeom prst="roundRect">
          <a:avLst>
            <a:gd name="adj" fmla="val 10000"/>
          </a:avLst>
        </a:prstGeom>
        <a:solidFill>
          <a:srgbClr val="67AA34"/>
        </a:solidFill>
        <a:ln w="38100">
          <a:solidFill>
            <a:sysClr val="window" lastClr="FFFFFF"/>
          </a:solidFill>
        </a:ln>
        <a:effectLst>
          <a:outerShdw blurRad="40000" dist="23000" dir="5400000" rotWithShape="0">
            <a:srgbClr val="000000">
              <a:alpha val="35000"/>
            </a:srgbClr>
          </a:outerShdw>
        </a:effectLst>
      </dgm:spPr>
      <dgm:t>
        <a:bodyPr/>
        <a:lstStyle/>
        <a:p>
          <a:r>
            <a:rPr lang="es-ES" dirty="0" smtClean="0">
              <a:solidFill>
                <a:sysClr val="window" lastClr="FFFFFF"/>
              </a:solidFill>
              <a:latin typeface="Dotum" panose="020B0600000101010101" pitchFamily="34" charset="-127"/>
              <a:ea typeface="Dotum" panose="020B0600000101010101" pitchFamily="34" charset="-127"/>
              <a:cs typeface="+mn-cs"/>
            </a:rPr>
            <a:t>Universalidad</a:t>
          </a:r>
          <a:endParaRPr lang="es-ES" dirty="0">
            <a:solidFill>
              <a:sysClr val="window" lastClr="FFFFFF"/>
            </a:solidFill>
            <a:latin typeface="Dotum" panose="020B0600000101010101" pitchFamily="34" charset="-127"/>
            <a:ea typeface="Dotum" panose="020B0600000101010101" pitchFamily="34" charset="-127"/>
            <a:cs typeface="+mn-cs"/>
          </a:endParaRPr>
        </a:p>
      </dgm:t>
    </dgm:pt>
    <dgm:pt modelId="{BA153562-A649-9D49-8467-FAB8718B27CF}" type="parTrans" cxnId="{8C2F05AE-5F5B-4B42-87E2-544FE05CB6C8}">
      <dgm:prSet/>
      <dgm:spPr/>
      <dgm:t>
        <a:bodyPr/>
        <a:lstStyle/>
        <a:p>
          <a:endParaRPr lang="es-ES"/>
        </a:p>
      </dgm:t>
    </dgm:pt>
    <dgm:pt modelId="{D89BC222-EFB6-6642-9809-CC8F49AE3F1D}" type="sibTrans" cxnId="{8C2F05AE-5F5B-4B42-87E2-544FE05CB6C8}">
      <dgm:prSet/>
      <dgm:spPr/>
      <dgm:t>
        <a:bodyPr/>
        <a:lstStyle/>
        <a:p>
          <a:endParaRPr lang="es-ES"/>
        </a:p>
      </dgm:t>
    </dgm:pt>
    <dgm:pt modelId="{3535789F-9A62-564A-B81D-12AF3A7725DE}">
      <dgm:prSet phldrT="[Texto]"/>
      <dgm:spPr>
        <a:xfrm>
          <a:off x="1553119" y="4112344"/>
          <a:ext cx="4034393" cy="689423"/>
        </a:xfrm>
        <a:prstGeom prst="roundRect">
          <a:avLst>
            <a:gd name="adj" fmla="val 10000"/>
          </a:avLst>
        </a:prstGeom>
        <a:solidFill>
          <a:srgbClr val="BE202F"/>
        </a:solidFill>
        <a:ln w="38100">
          <a:solidFill>
            <a:sysClr val="window" lastClr="FFFFFF"/>
          </a:solidFill>
        </a:ln>
        <a:effectLst>
          <a:outerShdw blurRad="40000" dist="23000" dir="5400000" rotWithShape="0">
            <a:srgbClr val="000000">
              <a:alpha val="35000"/>
            </a:srgbClr>
          </a:outerShdw>
        </a:effectLst>
      </dgm:spPr>
      <dgm:t>
        <a:bodyPr/>
        <a:lstStyle/>
        <a:p>
          <a:r>
            <a:rPr lang="es-ES" dirty="0" smtClean="0">
              <a:solidFill>
                <a:sysClr val="window" lastClr="FFFFFF"/>
              </a:solidFill>
              <a:latin typeface="Dotum" panose="020B0600000101010101" pitchFamily="34" charset="-127"/>
              <a:ea typeface="Dotum" panose="020B0600000101010101" pitchFamily="34" charset="-127"/>
              <a:cs typeface="+mn-cs"/>
            </a:rPr>
            <a:t>Dinamismo y Visión de largo plazo </a:t>
          </a:r>
          <a:endParaRPr lang="es-ES" dirty="0">
            <a:solidFill>
              <a:sysClr val="window" lastClr="FFFFFF"/>
            </a:solidFill>
            <a:latin typeface="Dotum" panose="020B0600000101010101" pitchFamily="34" charset="-127"/>
            <a:ea typeface="Dotum" panose="020B0600000101010101" pitchFamily="34" charset="-127"/>
            <a:cs typeface="+mn-cs"/>
          </a:endParaRPr>
        </a:p>
      </dgm:t>
    </dgm:pt>
    <dgm:pt modelId="{D2EFEF4F-BE27-454B-AA61-6BD4F6E23B3A}" type="parTrans" cxnId="{F4B7B545-90E1-2849-A194-0343A1A37D3A}">
      <dgm:prSet/>
      <dgm:spPr/>
      <dgm:t>
        <a:bodyPr/>
        <a:lstStyle/>
        <a:p>
          <a:endParaRPr lang="es-ES"/>
        </a:p>
      </dgm:t>
    </dgm:pt>
    <dgm:pt modelId="{3B9FB1E7-347F-9749-92D8-346ADBA0C6CB}" type="sibTrans" cxnId="{F4B7B545-90E1-2849-A194-0343A1A37D3A}">
      <dgm:prSet/>
      <dgm:spPr/>
      <dgm:t>
        <a:bodyPr/>
        <a:lstStyle/>
        <a:p>
          <a:endParaRPr lang="es-ES"/>
        </a:p>
      </dgm:t>
    </dgm:pt>
    <dgm:pt modelId="{6672DA75-DC39-9042-8516-2A7BE0693134}" type="pres">
      <dgm:prSet presAssocID="{F75F78A3-6D71-9D41-A28A-50823B6BD478}" presName="linear" presStyleCnt="0">
        <dgm:presLayoutVars>
          <dgm:dir/>
          <dgm:resizeHandles val="exact"/>
        </dgm:presLayoutVars>
      </dgm:prSet>
      <dgm:spPr/>
      <dgm:t>
        <a:bodyPr/>
        <a:lstStyle/>
        <a:p>
          <a:endParaRPr lang="es-ES"/>
        </a:p>
      </dgm:t>
    </dgm:pt>
    <dgm:pt modelId="{9DCE9F71-46EC-5246-B71B-29A28FD3A8F6}" type="pres">
      <dgm:prSet presAssocID="{6C02182A-E21B-4F44-847B-5AA3944D663A}" presName="comp" presStyleCnt="0"/>
      <dgm:spPr/>
    </dgm:pt>
    <dgm:pt modelId="{8BD5DAF2-774D-0043-B1DC-C9B41B2A886E}" type="pres">
      <dgm:prSet presAssocID="{6C02182A-E21B-4F44-847B-5AA3944D663A}" presName="box" presStyleLbl="node1" presStyleIdx="0" presStyleCnt="6" custScaleX="66181" custLinFactNeighborY="-973"/>
      <dgm:spPr/>
      <dgm:t>
        <a:bodyPr/>
        <a:lstStyle/>
        <a:p>
          <a:endParaRPr lang="es-ES"/>
        </a:p>
      </dgm:t>
    </dgm:pt>
    <dgm:pt modelId="{F58E977C-E0FA-244E-87EA-9208581AF7D6}" type="pres">
      <dgm:prSet presAssocID="{6C02182A-E21B-4F44-847B-5AA3944D663A}" presName="img" presStyleLbl="fgImgPlace1" presStyleIdx="0" presStyleCnt="6" custScaleX="113578" custScaleY="135566"/>
      <dgm:spPr>
        <a:xfrm>
          <a:off x="508486" y="0"/>
          <a:ext cx="1384742" cy="747698"/>
        </a:xfrm>
        <a:prstGeom prst="roundRect">
          <a:avLst>
            <a:gd name="adj" fmla="val 10000"/>
          </a:avLst>
        </a:prstGeom>
        <a:blipFill rotWithShape="1">
          <a:blip xmlns:r="http://schemas.openxmlformats.org/officeDocument/2006/relationships" r:embed="rId1"/>
          <a:srcRect/>
          <a:stretch>
            <a:fillRect/>
          </a:stretch>
        </a:blipFill>
        <a:ln>
          <a:noFill/>
        </a:ln>
        <a:effectLst>
          <a:outerShdw blurRad="40000" dist="23000" dir="5400000" rotWithShape="0">
            <a:srgbClr val="000000">
              <a:alpha val="35000"/>
            </a:srgbClr>
          </a:outerShdw>
        </a:effectLst>
      </dgm:spPr>
      <dgm:t>
        <a:bodyPr/>
        <a:lstStyle/>
        <a:p>
          <a:endParaRPr lang="es-CO"/>
        </a:p>
      </dgm:t>
    </dgm:pt>
    <dgm:pt modelId="{D5FD608D-CDF3-5B4B-BD82-E08695FB9F87}" type="pres">
      <dgm:prSet presAssocID="{6C02182A-E21B-4F44-847B-5AA3944D663A}" presName="text" presStyleLbl="node1" presStyleIdx="0" presStyleCnt="6">
        <dgm:presLayoutVars>
          <dgm:bulletEnabled val="1"/>
        </dgm:presLayoutVars>
      </dgm:prSet>
      <dgm:spPr/>
      <dgm:t>
        <a:bodyPr/>
        <a:lstStyle/>
        <a:p>
          <a:endParaRPr lang="es-ES"/>
        </a:p>
      </dgm:t>
    </dgm:pt>
    <dgm:pt modelId="{75AF6431-FC70-4C43-A93C-9F63C71DFB1B}" type="pres">
      <dgm:prSet presAssocID="{A94E7DE5-B347-4748-845E-22FED597DCD2}" presName="spacer" presStyleCnt="0"/>
      <dgm:spPr/>
    </dgm:pt>
    <dgm:pt modelId="{B9853348-169C-2D4D-BE2E-FC7C61308A1A}" type="pres">
      <dgm:prSet presAssocID="{13A155DD-A484-A94A-BAA4-301BBDCDAB63}" presName="comp" presStyleCnt="0"/>
      <dgm:spPr/>
    </dgm:pt>
    <dgm:pt modelId="{65D099FC-8FC8-5949-B5B2-D590C4573AD4}" type="pres">
      <dgm:prSet presAssocID="{13A155DD-A484-A94A-BAA4-301BBDCDAB63}" presName="box" presStyleLbl="node1" presStyleIdx="1" presStyleCnt="6" custScaleX="66181"/>
      <dgm:spPr/>
      <dgm:t>
        <a:bodyPr/>
        <a:lstStyle/>
        <a:p>
          <a:endParaRPr lang="es-ES"/>
        </a:p>
      </dgm:t>
    </dgm:pt>
    <dgm:pt modelId="{7AB35D10-6ADA-7C46-909F-D5F1FBED33DE}" type="pres">
      <dgm:prSet presAssocID="{13A155DD-A484-A94A-BAA4-301BBDCDAB63}" presName="img" presStyleLbl="fgImgPlace1" presStyleIdx="1" presStyleCnt="6" custScaleX="113578" custScaleY="135566"/>
      <dgm:spPr>
        <a:xfrm>
          <a:off x="508486" y="816641"/>
          <a:ext cx="1384742" cy="74769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3000" b="-33000"/>
          </a:stretch>
        </a:blipFill>
        <a:ln>
          <a:noFill/>
        </a:ln>
        <a:effectLst>
          <a:outerShdw blurRad="40000" dist="23000" dir="5400000" rotWithShape="0">
            <a:srgbClr val="000000">
              <a:alpha val="35000"/>
            </a:srgbClr>
          </a:outerShdw>
        </a:effectLst>
      </dgm:spPr>
      <dgm:t>
        <a:bodyPr/>
        <a:lstStyle/>
        <a:p>
          <a:endParaRPr lang="es-CO"/>
        </a:p>
      </dgm:t>
    </dgm:pt>
    <dgm:pt modelId="{735ACC6F-1AC5-8E4B-BE79-AF3076CB987A}" type="pres">
      <dgm:prSet presAssocID="{13A155DD-A484-A94A-BAA4-301BBDCDAB63}" presName="text" presStyleLbl="node1" presStyleIdx="1" presStyleCnt="6">
        <dgm:presLayoutVars>
          <dgm:bulletEnabled val="1"/>
        </dgm:presLayoutVars>
      </dgm:prSet>
      <dgm:spPr/>
      <dgm:t>
        <a:bodyPr/>
        <a:lstStyle/>
        <a:p>
          <a:endParaRPr lang="es-ES"/>
        </a:p>
      </dgm:t>
    </dgm:pt>
    <dgm:pt modelId="{8BF4B9F0-A5B9-BC48-B406-E7CC62C7017B}" type="pres">
      <dgm:prSet presAssocID="{884426B4-235D-EC46-A999-8F3C4CE89318}" presName="spacer" presStyleCnt="0"/>
      <dgm:spPr/>
    </dgm:pt>
    <dgm:pt modelId="{8323E18B-C333-F543-932C-3628ADEBB61F}" type="pres">
      <dgm:prSet presAssocID="{C00FEB1E-540C-2848-A98B-394EE44D4869}" presName="comp" presStyleCnt="0"/>
      <dgm:spPr/>
    </dgm:pt>
    <dgm:pt modelId="{20467629-7B36-0C4C-884C-1A24D62D0EF2}" type="pres">
      <dgm:prSet presAssocID="{C00FEB1E-540C-2848-A98B-394EE44D4869}" presName="box" presStyleLbl="node1" presStyleIdx="2" presStyleCnt="6" custScaleX="66181"/>
      <dgm:spPr/>
      <dgm:t>
        <a:bodyPr/>
        <a:lstStyle/>
        <a:p>
          <a:endParaRPr lang="es-ES"/>
        </a:p>
      </dgm:t>
    </dgm:pt>
    <dgm:pt modelId="{0FDBBDE2-74E6-9241-825B-517A034F206B}" type="pres">
      <dgm:prSet presAssocID="{C00FEB1E-540C-2848-A98B-394EE44D4869}" presName="img" presStyleLbl="fgImgPlace1" presStyleIdx="2" presStyleCnt="6" custScaleX="113578" custScaleY="135566"/>
      <dgm:spPr>
        <a:xfrm>
          <a:off x="508486" y="1633282"/>
          <a:ext cx="1384742" cy="74769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9000" b="-29000"/>
          </a:stretch>
        </a:blipFill>
        <a:ln>
          <a:noFill/>
        </a:ln>
        <a:effectLst>
          <a:outerShdw blurRad="40000" dist="23000" dir="5400000" rotWithShape="0">
            <a:srgbClr val="000000">
              <a:alpha val="35000"/>
            </a:srgbClr>
          </a:outerShdw>
        </a:effectLst>
      </dgm:spPr>
      <dgm:t>
        <a:bodyPr/>
        <a:lstStyle/>
        <a:p>
          <a:endParaRPr lang="es-ES"/>
        </a:p>
      </dgm:t>
    </dgm:pt>
    <dgm:pt modelId="{AC57985D-6C8D-EE42-8D71-DD206CEF8923}" type="pres">
      <dgm:prSet presAssocID="{C00FEB1E-540C-2848-A98B-394EE44D4869}" presName="text" presStyleLbl="node1" presStyleIdx="2" presStyleCnt="6">
        <dgm:presLayoutVars>
          <dgm:bulletEnabled val="1"/>
        </dgm:presLayoutVars>
      </dgm:prSet>
      <dgm:spPr/>
      <dgm:t>
        <a:bodyPr/>
        <a:lstStyle/>
        <a:p>
          <a:endParaRPr lang="es-ES"/>
        </a:p>
      </dgm:t>
    </dgm:pt>
    <dgm:pt modelId="{870C7445-A843-764F-8998-1952F55874AC}" type="pres">
      <dgm:prSet presAssocID="{01BD2CD2-A254-1C45-8A58-847EC16FEA9F}" presName="spacer" presStyleCnt="0"/>
      <dgm:spPr/>
    </dgm:pt>
    <dgm:pt modelId="{61B00176-75FB-4D41-A21E-567B41E1A95E}" type="pres">
      <dgm:prSet presAssocID="{B64CED01-B7C2-BB48-AEED-C9C7F1EC801F}" presName="comp" presStyleCnt="0"/>
      <dgm:spPr/>
    </dgm:pt>
    <dgm:pt modelId="{DFFC2292-68E6-6F47-B70A-2BBB9B5B237E}" type="pres">
      <dgm:prSet presAssocID="{B64CED01-B7C2-BB48-AEED-C9C7F1EC801F}" presName="box" presStyleLbl="node1" presStyleIdx="3" presStyleCnt="6" custScaleX="66181"/>
      <dgm:spPr/>
      <dgm:t>
        <a:bodyPr/>
        <a:lstStyle/>
        <a:p>
          <a:endParaRPr lang="es-ES"/>
        </a:p>
      </dgm:t>
    </dgm:pt>
    <dgm:pt modelId="{16AF142B-EF69-7D4E-BE89-E6F140E83091}" type="pres">
      <dgm:prSet presAssocID="{B64CED01-B7C2-BB48-AEED-C9C7F1EC801F}" presName="img" presStyleLbl="fgImgPlace1" presStyleIdx="3" presStyleCnt="6" custScaleX="113578" custScaleY="135566"/>
      <dgm:spPr>
        <a:xfrm>
          <a:off x="508486" y="2449923"/>
          <a:ext cx="1384742" cy="747698"/>
        </a:xfrm>
        <a:prstGeom prst="roundRect">
          <a:avLst>
            <a:gd name="adj" fmla="val 10000"/>
          </a:avLst>
        </a:prstGeom>
        <a:blipFill rotWithShape="1">
          <a:blip xmlns:r="http://schemas.openxmlformats.org/officeDocument/2006/relationships" r:embed="rId4"/>
          <a:srcRect/>
          <a:stretch>
            <a:fillRect/>
          </a:stretch>
        </a:blipFill>
        <a:ln>
          <a:noFill/>
        </a:ln>
        <a:effectLst>
          <a:outerShdw blurRad="40000" dist="23000" dir="5400000" rotWithShape="0">
            <a:srgbClr val="000000">
              <a:alpha val="35000"/>
            </a:srgbClr>
          </a:outerShdw>
        </a:effectLst>
      </dgm:spPr>
      <dgm:t>
        <a:bodyPr/>
        <a:lstStyle/>
        <a:p>
          <a:endParaRPr lang="es-CO"/>
        </a:p>
      </dgm:t>
    </dgm:pt>
    <dgm:pt modelId="{450E24D9-5E6D-1146-AD98-0CCA9E923BAE}" type="pres">
      <dgm:prSet presAssocID="{B64CED01-B7C2-BB48-AEED-C9C7F1EC801F}" presName="text" presStyleLbl="node1" presStyleIdx="3" presStyleCnt="6">
        <dgm:presLayoutVars>
          <dgm:bulletEnabled val="1"/>
        </dgm:presLayoutVars>
      </dgm:prSet>
      <dgm:spPr/>
      <dgm:t>
        <a:bodyPr/>
        <a:lstStyle/>
        <a:p>
          <a:endParaRPr lang="es-ES"/>
        </a:p>
      </dgm:t>
    </dgm:pt>
    <dgm:pt modelId="{671AA1BB-1E6D-D647-8456-09402672E7D0}" type="pres">
      <dgm:prSet presAssocID="{C8D25228-F95C-E64D-8A04-093F544AFEB3}" presName="spacer" presStyleCnt="0"/>
      <dgm:spPr/>
    </dgm:pt>
    <dgm:pt modelId="{BBC809AF-B380-F14D-AB0E-206724145339}" type="pres">
      <dgm:prSet presAssocID="{29407823-42E7-7E43-848C-0EEA2C1BBDC7}" presName="comp" presStyleCnt="0"/>
      <dgm:spPr/>
    </dgm:pt>
    <dgm:pt modelId="{59664ABF-FB9D-8541-882A-10209BCBA308}" type="pres">
      <dgm:prSet presAssocID="{29407823-42E7-7E43-848C-0EEA2C1BBDC7}" presName="box" presStyleLbl="node1" presStyleIdx="4" presStyleCnt="6" custScaleX="66181"/>
      <dgm:spPr/>
      <dgm:t>
        <a:bodyPr/>
        <a:lstStyle/>
        <a:p>
          <a:endParaRPr lang="es-ES"/>
        </a:p>
      </dgm:t>
    </dgm:pt>
    <dgm:pt modelId="{73FE6AB5-004B-1B45-8758-FDB6D3D42FB1}" type="pres">
      <dgm:prSet presAssocID="{29407823-42E7-7E43-848C-0EEA2C1BBDC7}" presName="img" presStyleLbl="fgImgPlace1" presStyleIdx="4" presStyleCnt="6" custScaleX="113578" custScaleY="135566"/>
      <dgm:spPr>
        <a:xfrm>
          <a:off x="508486" y="3266565"/>
          <a:ext cx="1384742" cy="747698"/>
        </a:xfrm>
        <a:prstGeom prst="roundRect">
          <a:avLst>
            <a:gd name="adj" fmla="val 10000"/>
          </a:avLst>
        </a:prstGeom>
        <a:blipFill rotWithShape="1">
          <a:blip xmlns:r="http://schemas.openxmlformats.org/officeDocument/2006/relationships" r:embed="rId5"/>
          <a:srcRect/>
          <a:stretch>
            <a:fillRect/>
          </a:stretch>
        </a:blipFill>
        <a:ln>
          <a:noFill/>
        </a:ln>
        <a:effectLst>
          <a:outerShdw blurRad="40000" dist="23000" dir="5400000" rotWithShape="0">
            <a:srgbClr val="000000">
              <a:alpha val="35000"/>
            </a:srgbClr>
          </a:outerShdw>
        </a:effectLst>
      </dgm:spPr>
      <dgm:t>
        <a:bodyPr/>
        <a:lstStyle/>
        <a:p>
          <a:endParaRPr lang="es-CO"/>
        </a:p>
      </dgm:t>
    </dgm:pt>
    <dgm:pt modelId="{7AB8E551-97CB-884C-A812-C007E5DDE785}" type="pres">
      <dgm:prSet presAssocID="{29407823-42E7-7E43-848C-0EEA2C1BBDC7}" presName="text" presStyleLbl="node1" presStyleIdx="4" presStyleCnt="6">
        <dgm:presLayoutVars>
          <dgm:bulletEnabled val="1"/>
        </dgm:presLayoutVars>
      </dgm:prSet>
      <dgm:spPr/>
      <dgm:t>
        <a:bodyPr/>
        <a:lstStyle/>
        <a:p>
          <a:endParaRPr lang="es-ES"/>
        </a:p>
      </dgm:t>
    </dgm:pt>
    <dgm:pt modelId="{C5915191-BE1A-7040-A3CF-6F7B93F47F36}" type="pres">
      <dgm:prSet presAssocID="{D89BC222-EFB6-6642-9809-CC8F49AE3F1D}" presName="spacer" presStyleCnt="0"/>
      <dgm:spPr/>
    </dgm:pt>
    <dgm:pt modelId="{9EA781C0-F4F0-3C4B-881E-CF2CEE60D294}" type="pres">
      <dgm:prSet presAssocID="{3535789F-9A62-564A-B81D-12AF3A7725DE}" presName="comp" presStyleCnt="0"/>
      <dgm:spPr/>
    </dgm:pt>
    <dgm:pt modelId="{386EB09A-6A8F-CB4C-B952-62AC81276B9F}" type="pres">
      <dgm:prSet presAssocID="{3535789F-9A62-564A-B81D-12AF3A7725DE}" presName="box" presStyleLbl="node1" presStyleIdx="5" presStyleCnt="6" custScaleX="66181"/>
      <dgm:spPr/>
      <dgm:t>
        <a:bodyPr/>
        <a:lstStyle/>
        <a:p>
          <a:endParaRPr lang="es-ES"/>
        </a:p>
      </dgm:t>
    </dgm:pt>
    <dgm:pt modelId="{C68C7D7B-DE8F-D24F-81B6-5ECBCD6BDCEE}" type="pres">
      <dgm:prSet presAssocID="{3535789F-9A62-564A-B81D-12AF3A7725DE}" presName="img" presStyleLbl="fgImgPlace1" presStyleIdx="5" presStyleCnt="6" custScaleX="113578" custScaleY="135566"/>
      <dgm:spPr>
        <a:xfrm>
          <a:off x="508486" y="4083206"/>
          <a:ext cx="1384742" cy="747698"/>
        </a:xfrm>
        <a:prstGeom prst="roundRect">
          <a:avLst>
            <a:gd name="adj" fmla="val 10000"/>
          </a:avLst>
        </a:prstGeom>
        <a:blipFill rotWithShape="1">
          <a:blip xmlns:r="http://schemas.openxmlformats.org/officeDocument/2006/relationships" r:embed="rId6"/>
          <a:srcRect/>
          <a:stretch>
            <a:fillRect/>
          </a:stretch>
        </a:blipFill>
        <a:ln>
          <a:noFill/>
        </a:ln>
        <a:effectLst>
          <a:outerShdw blurRad="40000" dist="23000" dir="5400000" rotWithShape="0">
            <a:srgbClr val="000000">
              <a:alpha val="35000"/>
            </a:srgbClr>
          </a:outerShdw>
        </a:effectLst>
      </dgm:spPr>
      <dgm:t>
        <a:bodyPr/>
        <a:lstStyle/>
        <a:p>
          <a:endParaRPr lang="es-CO"/>
        </a:p>
      </dgm:t>
    </dgm:pt>
    <dgm:pt modelId="{838D3FC8-D495-E24B-A188-2AD59B053696}" type="pres">
      <dgm:prSet presAssocID="{3535789F-9A62-564A-B81D-12AF3A7725DE}" presName="text" presStyleLbl="node1" presStyleIdx="5" presStyleCnt="6">
        <dgm:presLayoutVars>
          <dgm:bulletEnabled val="1"/>
        </dgm:presLayoutVars>
      </dgm:prSet>
      <dgm:spPr/>
      <dgm:t>
        <a:bodyPr/>
        <a:lstStyle/>
        <a:p>
          <a:endParaRPr lang="es-ES"/>
        </a:p>
      </dgm:t>
    </dgm:pt>
  </dgm:ptLst>
  <dgm:cxnLst>
    <dgm:cxn modelId="{49DC97BA-9067-BB4F-A233-E1E12DDB7764}" srcId="{F75F78A3-6D71-9D41-A28A-50823B6BD478}" destId="{C00FEB1E-540C-2848-A98B-394EE44D4869}" srcOrd="2" destOrd="0" parTransId="{39077C7D-320A-4741-BB61-5A1E06E1AC02}" sibTransId="{01BD2CD2-A254-1C45-8A58-847EC16FEA9F}"/>
    <dgm:cxn modelId="{47997CD4-79B2-40C2-93AA-31B05EBA0C53}" type="presOf" srcId="{13A155DD-A484-A94A-BAA4-301BBDCDAB63}" destId="{735ACC6F-1AC5-8E4B-BE79-AF3076CB987A}" srcOrd="1" destOrd="0" presId="urn:microsoft.com/office/officeart/2005/8/layout/vList4#1"/>
    <dgm:cxn modelId="{F91F46DA-0BC4-4EDE-8895-FE9BFA8F4FF6}" type="presOf" srcId="{6C02182A-E21B-4F44-847B-5AA3944D663A}" destId="{8BD5DAF2-774D-0043-B1DC-C9B41B2A886E}" srcOrd="0" destOrd="0" presId="urn:microsoft.com/office/officeart/2005/8/layout/vList4#1"/>
    <dgm:cxn modelId="{D9C84B3D-2B24-4D3B-A71E-DC8763268605}" type="presOf" srcId="{C00FEB1E-540C-2848-A98B-394EE44D4869}" destId="{20467629-7B36-0C4C-884C-1A24D62D0EF2}" srcOrd="0" destOrd="0" presId="urn:microsoft.com/office/officeart/2005/8/layout/vList4#1"/>
    <dgm:cxn modelId="{91FD4B46-6E7E-45FC-BB5C-2A32AA70D007}" type="presOf" srcId="{B64CED01-B7C2-BB48-AEED-C9C7F1EC801F}" destId="{450E24D9-5E6D-1146-AD98-0CCA9E923BAE}" srcOrd="1" destOrd="0" presId="urn:microsoft.com/office/officeart/2005/8/layout/vList4#1"/>
    <dgm:cxn modelId="{8C2F05AE-5F5B-4B42-87E2-544FE05CB6C8}" srcId="{F75F78A3-6D71-9D41-A28A-50823B6BD478}" destId="{29407823-42E7-7E43-848C-0EEA2C1BBDC7}" srcOrd="4" destOrd="0" parTransId="{BA153562-A649-9D49-8467-FAB8718B27CF}" sibTransId="{D89BC222-EFB6-6642-9809-CC8F49AE3F1D}"/>
    <dgm:cxn modelId="{F4B7B545-90E1-2849-A194-0343A1A37D3A}" srcId="{F75F78A3-6D71-9D41-A28A-50823B6BD478}" destId="{3535789F-9A62-564A-B81D-12AF3A7725DE}" srcOrd="5" destOrd="0" parTransId="{D2EFEF4F-BE27-454B-AA61-6BD4F6E23B3A}" sibTransId="{3B9FB1E7-347F-9749-92D8-346ADBA0C6CB}"/>
    <dgm:cxn modelId="{A15F0BB3-7FD1-41D4-9F5E-0F9A179B195F}" type="presOf" srcId="{29407823-42E7-7E43-848C-0EEA2C1BBDC7}" destId="{59664ABF-FB9D-8541-882A-10209BCBA308}" srcOrd="0" destOrd="0" presId="urn:microsoft.com/office/officeart/2005/8/layout/vList4#1"/>
    <dgm:cxn modelId="{9DADBD6A-6966-FC42-93A9-16B38C8A8079}" srcId="{F75F78A3-6D71-9D41-A28A-50823B6BD478}" destId="{6C02182A-E21B-4F44-847B-5AA3944D663A}" srcOrd="0" destOrd="0" parTransId="{856D6002-0231-224E-98AE-52B640F3F39B}" sibTransId="{A94E7DE5-B347-4748-845E-22FED597DCD2}"/>
    <dgm:cxn modelId="{03CA4524-6F24-4EDE-A52C-BD7BDA1FC6CD}" type="presOf" srcId="{B64CED01-B7C2-BB48-AEED-C9C7F1EC801F}" destId="{DFFC2292-68E6-6F47-B70A-2BBB9B5B237E}" srcOrd="0" destOrd="0" presId="urn:microsoft.com/office/officeart/2005/8/layout/vList4#1"/>
    <dgm:cxn modelId="{878F84BE-5480-41E4-B448-5D1D135FEA47}" type="presOf" srcId="{F75F78A3-6D71-9D41-A28A-50823B6BD478}" destId="{6672DA75-DC39-9042-8516-2A7BE0693134}" srcOrd="0" destOrd="0" presId="urn:microsoft.com/office/officeart/2005/8/layout/vList4#1"/>
    <dgm:cxn modelId="{04188945-3396-C74E-883D-9CC346FD3318}" srcId="{F75F78A3-6D71-9D41-A28A-50823B6BD478}" destId="{13A155DD-A484-A94A-BAA4-301BBDCDAB63}" srcOrd="1" destOrd="0" parTransId="{B6886170-F25D-6D44-B6F4-05A1B21EDAD1}" sibTransId="{884426B4-235D-EC46-A999-8F3C4CE89318}"/>
    <dgm:cxn modelId="{E98387EC-3D68-4717-B533-AB985312AF62}" type="presOf" srcId="{3535789F-9A62-564A-B81D-12AF3A7725DE}" destId="{386EB09A-6A8F-CB4C-B952-62AC81276B9F}" srcOrd="0" destOrd="0" presId="urn:microsoft.com/office/officeart/2005/8/layout/vList4#1"/>
    <dgm:cxn modelId="{D30EBA76-797B-4339-82BF-D06A661D8430}" type="presOf" srcId="{6C02182A-E21B-4F44-847B-5AA3944D663A}" destId="{D5FD608D-CDF3-5B4B-BD82-E08695FB9F87}" srcOrd="1" destOrd="0" presId="urn:microsoft.com/office/officeart/2005/8/layout/vList4#1"/>
    <dgm:cxn modelId="{93F2FD14-3622-41A3-ADC2-952A079E2E41}" type="presOf" srcId="{C00FEB1E-540C-2848-A98B-394EE44D4869}" destId="{AC57985D-6C8D-EE42-8D71-DD206CEF8923}" srcOrd="1" destOrd="0" presId="urn:microsoft.com/office/officeart/2005/8/layout/vList4#1"/>
    <dgm:cxn modelId="{C5BD0237-40C9-442A-949F-A3F3AA90F735}" type="presOf" srcId="{13A155DD-A484-A94A-BAA4-301BBDCDAB63}" destId="{65D099FC-8FC8-5949-B5B2-D590C4573AD4}" srcOrd="0" destOrd="0" presId="urn:microsoft.com/office/officeart/2005/8/layout/vList4#1"/>
    <dgm:cxn modelId="{10E32842-8C06-A64A-AA37-A1DA16090847}" srcId="{F75F78A3-6D71-9D41-A28A-50823B6BD478}" destId="{B64CED01-B7C2-BB48-AEED-C9C7F1EC801F}" srcOrd="3" destOrd="0" parTransId="{1E38968A-D267-7A4C-A737-1DF71481665E}" sibTransId="{C8D25228-F95C-E64D-8A04-093F544AFEB3}"/>
    <dgm:cxn modelId="{3242A8DF-FA4B-43DB-BFF4-BB12091423F7}" type="presOf" srcId="{3535789F-9A62-564A-B81D-12AF3A7725DE}" destId="{838D3FC8-D495-E24B-A188-2AD59B053696}" srcOrd="1" destOrd="0" presId="urn:microsoft.com/office/officeart/2005/8/layout/vList4#1"/>
    <dgm:cxn modelId="{C21E0D0C-F8D5-4FAA-A8C7-68EAC7BD95EA}" type="presOf" srcId="{29407823-42E7-7E43-848C-0EEA2C1BBDC7}" destId="{7AB8E551-97CB-884C-A812-C007E5DDE785}" srcOrd="1" destOrd="0" presId="urn:microsoft.com/office/officeart/2005/8/layout/vList4#1"/>
    <dgm:cxn modelId="{9C8CF8E9-E31A-4711-B0DA-23790E066627}" type="presParOf" srcId="{6672DA75-DC39-9042-8516-2A7BE0693134}" destId="{9DCE9F71-46EC-5246-B71B-29A28FD3A8F6}" srcOrd="0" destOrd="0" presId="urn:microsoft.com/office/officeart/2005/8/layout/vList4#1"/>
    <dgm:cxn modelId="{8507C10E-C1EF-4CF3-87B1-F74139DB82EB}" type="presParOf" srcId="{9DCE9F71-46EC-5246-B71B-29A28FD3A8F6}" destId="{8BD5DAF2-774D-0043-B1DC-C9B41B2A886E}" srcOrd="0" destOrd="0" presId="urn:microsoft.com/office/officeart/2005/8/layout/vList4#1"/>
    <dgm:cxn modelId="{15257F01-3B87-40C0-9703-40DC30A25866}" type="presParOf" srcId="{9DCE9F71-46EC-5246-B71B-29A28FD3A8F6}" destId="{F58E977C-E0FA-244E-87EA-9208581AF7D6}" srcOrd="1" destOrd="0" presId="urn:microsoft.com/office/officeart/2005/8/layout/vList4#1"/>
    <dgm:cxn modelId="{2A3DA230-96E6-44B3-B965-C8654998D3E0}" type="presParOf" srcId="{9DCE9F71-46EC-5246-B71B-29A28FD3A8F6}" destId="{D5FD608D-CDF3-5B4B-BD82-E08695FB9F87}" srcOrd="2" destOrd="0" presId="urn:microsoft.com/office/officeart/2005/8/layout/vList4#1"/>
    <dgm:cxn modelId="{475567A3-F27E-4E70-8389-AE6A1A479BFB}" type="presParOf" srcId="{6672DA75-DC39-9042-8516-2A7BE0693134}" destId="{75AF6431-FC70-4C43-A93C-9F63C71DFB1B}" srcOrd="1" destOrd="0" presId="urn:microsoft.com/office/officeart/2005/8/layout/vList4#1"/>
    <dgm:cxn modelId="{DBF192ED-5EE3-43AD-8099-4D29EAFDAD37}" type="presParOf" srcId="{6672DA75-DC39-9042-8516-2A7BE0693134}" destId="{B9853348-169C-2D4D-BE2E-FC7C61308A1A}" srcOrd="2" destOrd="0" presId="urn:microsoft.com/office/officeart/2005/8/layout/vList4#1"/>
    <dgm:cxn modelId="{FFB4190B-B898-4BC7-B8C5-8E2BE94CAE5E}" type="presParOf" srcId="{B9853348-169C-2D4D-BE2E-FC7C61308A1A}" destId="{65D099FC-8FC8-5949-B5B2-D590C4573AD4}" srcOrd="0" destOrd="0" presId="urn:microsoft.com/office/officeart/2005/8/layout/vList4#1"/>
    <dgm:cxn modelId="{7256B584-2FAD-4FCC-8B2F-FF12E52A467A}" type="presParOf" srcId="{B9853348-169C-2D4D-BE2E-FC7C61308A1A}" destId="{7AB35D10-6ADA-7C46-909F-D5F1FBED33DE}" srcOrd="1" destOrd="0" presId="urn:microsoft.com/office/officeart/2005/8/layout/vList4#1"/>
    <dgm:cxn modelId="{217FCAB9-1C9B-4A23-B5F1-1A63E23EF5E0}" type="presParOf" srcId="{B9853348-169C-2D4D-BE2E-FC7C61308A1A}" destId="{735ACC6F-1AC5-8E4B-BE79-AF3076CB987A}" srcOrd="2" destOrd="0" presId="urn:microsoft.com/office/officeart/2005/8/layout/vList4#1"/>
    <dgm:cxn modelId="{C6725AD0-3393-4092-9BC1-CCC0D54289DE}" type="presParOf" srcId="{6672DA75-DC39-9042-8516-2A7BE0693134}" destId="{8BF4B9F0-A5B9-BC48-B406-E7CC62C7017B}" srcOrd="3" destOrd="0" presId="urn:microsoft.com/office/officeart/2005/8/layout/vList4#1"/>
    <dgm:cxn modelId="{9369D671-FD23-4500-A92A-FF3E0985FD0A}" type="presParOf" srcId="{6672DA75-DC39-9042-8516-2A7BE0693134}" destId="{8323E18B-C333-F543-932C-3628ADEBB61F}" srcOrd="4" destOrd="0" presId="urn:microsoft.com/office/officeart/2005/8/layout/vList4#1"/>
    <dgm:cxn modelId="{78D0BEB8-B104-46CD-8DD5-619075AFD7E5}" type="presParOf" srcId="{8323E18B-C333-F543-932C-3628ADEBB61F}" destId="{20467629-7B36-0C4C-884C-1A24D62D0EF2}" srcOrd="0" destOrd="0" presId="urn:microsoft.com/office/officeart/2005/8/layout/vList4#1"/>
    <dgm:cxn modelId="{92B74F7B-997C-491D-850B-3188C7E55985}" type="presParOf" srcId="{8323E18B-C333-F543-932C-3628ADEBB61F}" destId="{0FDBBDE2-74E6-9241-825B-517A034F206B}" srcOrd="1" destOrd="0" presId="urn:microsoft.com/office/officeart/2005/8/layout/vList4#1"/>
    <dgm:cxn modelId="{66730422-FE18-49CF-AC1F-B8616837B405}" type="presParOf" srcId="{8323E18B-C333-F543-932C-3628ADEBB61F}" destId="{AC57985D-6C8D-EE42-8D71-DD206CEF8923}" srcOrd="2" destOrd="0" presId="urn:microsoft.com/office/officeart/2005/8/layout/vList4#1"/>
    <dgm:cxn modelId="{B077C4D1-F263-4DB3-AA59-D10A5778219E}" type="presParOf" srcId="{6672DA75-DC39-9042-8516-2A7BE0693134}" destId="{870C7445-A843-764F-8998-1952F55874AC}" srcOrd="5" destOrd="0" presId="urn:microsoft.com/office/officeart/2005/8/layout/vList4#1"/>
    <dgm:cxn modelId="{73FBD2C8-2FEF-4F48-8105-5705128AFA51}" type="presParOf" srcId="{6672DA75-DC39-9042-8516-2A7BE0693134}" destId="{61B00176-75FB-4D41-A21E-567B41E1A95E}" srcOrd="6" destOrd="0" presId="urn:microsoft.com/office/officeart/2005/8/layout/vList4#1"/>
    <dgm:cxn modelId="{F7497F72-C729-4168-8BDF-5E6F885762A7}" type="presParOf" srcId="{61B00176-75FB-4D41-A21E-567B41E1A95E}" destId="{DFFC2292-68E6-6F47-B70A-2BBB9B5B237E}" srcOrd="0" destOrd="0" presId="urn:microsoft.com/office/officeart/2005/8/layout/vList4#1"/>
    <dgm:cxn modelId="{ECFE45C3-A5FD-46F3-A328-5FE71103956B}" type="presParOf" srcId="{61B00176-75FB-4D41-A21E-567B41E1A95E}" destId="{16AF142B-EF69-7D4E-BE89-E6F140E83091}" srcOrd="1" destOrd="0" presId="urn:microsoft.com/office/officeart/2005/8/layout/vList4#1"/>
    <dgm:cxn modelId="{82111B53-8A5E-4484-BB33-BBF6C82B0F31}" type="presParOf" srcId="{61B00176-75FB-4D41-A21E-567B41E1A95E}" destId="{450E24D9-5E6D-1146-AD98-0CCA9E923BAE}" srcOrd="2" destOrd="0" presId="urn:microsoft.com/office/officeart/2005/8/layout/vList4#1"/>
    <dgm:cxn modelId="{DEE52DA1-99E6-4D63-98E1-88AFA8584CC6}" type="presParOf" srcId="{6672DA75-DC39-9042-8516-2A7BE0693134}" destId="{671AA1BB-1E6D-D647-8456-09402672E7D0}" srcOrd="7" destOrd="0" presId="urn:microsoft.com/office/officeart/2005/8/layout/vList4#1"/>
    <dgm:cxn modelId="{060CBCF1-FCA1-44E8-886F-D82E154F29E8}" type="presParOf" srcId="{6672DA75-DC39-9042-8516-2A7BE0693134}" destId="{BBC809AF-B380-F14D-AB0E-206724145339}" srcOrd="8" destOrd="0" presId="urn:microsoft.com/office/officeart/2005/8/layout/vList4#1"/>
    <dgm:cxn modelId="{03DD1845-80E1-4CD2-ACD2-5F45E42CC4B2}" type="presParOf" srcId="{BBC809AF-B380-F14D-AB0E-206724145339}" destId="{59664ABF-FB9D-8541-882A-10209BCBA308}" srcOrd="0" destOrd="0" presId="urn:microsoft.com/office/officeart/2005/8/layout/vList4#1"/>
    <dgm:cxn modelId="{2C1FCBCB-2343-474A-896F-ABB5A9C8F937}" type="presParOf" srcId="{BBC809AF-B380-F14D-AB0E-206724145339}" destId="{73FE6AB5-004B-1B45-8758-FDB6D3D42FB1}" srcOrd="1" destOrd="0" presId="urn:microsoft.com/office/officeart/2005/8/layout/vList4#1"/>
    <dgm:cxn modelId="{622203CD-C516-4546-8185-CEE953F4DA3A}" type="presParOf" srcId="{BBC809AF-B380-F14D-AB0E-206724145339}" destId="{7AB8E551-97CB-884C-A812-C007E5DDE785}" srcOrd="2" destOrd="0" presId="urn:microsoft.com/office/officeart/2005/8/layout/vList4#1"/>
    <dgm:cxn modelId="{C805EF69-0D2A-4C41-8133-A3CA79054425}" type="presParOf" srcId="{6672DA75-DC39-9042-8516-2A7BE0693134}" destId="{C5915191-BE1A-7040-A3CF-6F7B93F47F36}" srcOrd="9" destOrd="0" presId="urn:microsoft.com/office/officeart/2005/8/layout/vList4#1"/>
    <dgm:cxn modelId="{7A9981B7-3399-4EBB-B25F-FC5BFE9F9737}" type="presParOf" srcId="{6672DA75-DC39-9042-8516-2A7BE0693134}" destId="{9EA781C0-F4F0-3C4B-881E-CF2CEE60D294}" srcOrd="10" destOrd="0" presId="urn:microsoft.com/office/officeart/2005/8/layout/vList4#1"/>
    <dgm:cxn modelId="{FC83D649-4BCC-4493-BC60-B65153C148BC}" type="presParOf" srcId="{9EA781C0-F4F0-3C4B-881E-CF2CEE60D294}" destId="{386EB09A-6A8F-CB4C-B952-62AC81276B9F}" srcOrd="0" destOrd="0" presId="urn:microsoft.com/office/officeart/2005/8/layout/vList4#1"/>
    <dgm:cxn modelId="{79BC28DF-90AE-4209-BC38-820606D47197}" type="presParOf" srcId="{9EA781C0-F4F0-3C4B-881E-CF2CEE60D294}" destId="{C68C7D7B-DE8F-D24F-81B6-5ECBCD6BDCEE}" srcOrd="1" destOrd="0" presId="urn:microsoft.com/office/officeart/2005/8/layout/vList4#1"/>
    <dgm:cxn modelId="{DBFAAE03-B000-4A87-B22C-150674C9206B}" type="presParOf" srcId="{9EA781C0-F4F0-3C4B-881E-CF2CEE60D294}" destId="{838D3FC8-D495-E24B-A188-2AD59B053696}"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C51BB2-48AD-4BC1-8CA6-9F66251CD22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CO"/>
        </a:p>
      </dgm:t>
    </dgm:pt>
    <dgm:pt modelId="{65A04977-77E2-4E2A-83A0-0DAB249EA69D}">
      <dgm:prSet phldrT="[Texto]" custT="1"/>
      <dgm:spPr>
        <a:xfrm rot="5400000">
          <a:off x="7066726" y="-2883514"/>
          <a:ext cx="1128712" cy="7182195"/>
        </a:xfrm>
        <a:prstGeom prst="round2SameRect">
          <a:avLst/>
        </a:prstGeom>
        <a:solidFill>
          <a:srgbClr val="4472C4">
            <a:tint val="40000"/>
            <a:alpha val="90000"/>
            <a:hueOff val="0"/>
            <a:satOff val="0"/>
            <a:lumOff val="0"/>
            <a:alphaOff val="0"/>
          </a:srgbClr>
        </a:solidFill>
        <a:ln w="12700" cap="flat" cmpd="sng" algn="ctr">
          <a:solidFill>
            <a:srgbClr val="4472C4">
              <a:tint val="40000"/>
              <a:alpha val="90000"/>
              <a:hueOff val="0"/>
              <a:satOff val="0"/>
              <a:lumOff val="0"/>
              <a:alphaOff val="0"/>
            </a:srgbClr>
          </a:solidFill>
          <a:prstDash val="solid"/>
          <a:miter lim="800000"/>
        </a:ln>
        <a:effectLst/>
      </dgm:spPr>
      <dgm:t>
        <a:bodyPr/>
        <a:lstStyle/>
        <a:p>
          <a:pPr algn="just"/>
          <a:r>
            <a:rPr lang="es-CO" sz="1000" b="0" i="0" u="none" dirty="0" smtClean="0">
              <a:solidFill>
                <a:sysClr val="windowText" lastClr="000000">
                  <a:hueOff val="0"/>
                  <a:satOff val="0"/>
                  <a:lumOff val="0"/>
                  <a:alphaOff val="0"/>
                </a:sysClr>
              </a:solidFill>
              <a:latin typeface="Arial Narrow" panose="020B0606020202030204" pitchFamily="34" charset="0"/>
              <a:ea typeface="+mn-ea"/>
              <a:cs typeface="+mn-cs"/>
            </a:rPr>
            <a:t>Amazonas, Antioquia, Arauca, Atlántico, Bolívar, Boyacá, Caldas, Caquetá, Casanare, Cauca, Cesar, Chocó, Córdoba, Cundinamarca, Guainía, Guajira, Guaviare, Huila, Magdalena, Meta, Nariño, Norte de Santander, Putumayo. Quindío, Risaralda, San Andrés, Santander, Sucre, Tolima, Valle del cauca, Vaupés, Vichada.</a:t>
          </a:r>
          <a:endParaRPr lang="es-CO" sz="1000" b="0" dirty="0">
            <a:solidFill>
              <a:sysClr val="windowText" lastClr="000000">
                <a:hueOff val="0"/>
                <a:satOff val="0"/>
                <a:lumOff val="0"/>
                <a:alphaOff val="0"/>
              </a:sysClr>
            </a:solidFill>
            <a:latin typeface="Arial Narrow" panose="020B0606020202030204" pitchFamily="34" charset="0"/>
            <a:ea typeface="+mn-ea"/>
            <a:cs typeface="+mn-cs"/>
          </a:endParaRPr>
        </a:p>
      </dgm:t>
    </dgm:pt>
    <dgm:pt modelId="{7F9B0BA3-0A78-45AC-B2C9-3AE5610AA9C4}" type="parTrans" cxnId="{78769381-CC31-48D4-9563-A118F466D53F}">
      <dgm:prSet/>
      <dgm:spPr/>
      <dgm:t>
        <a:bodyPr/>
        <a:lstStyle/>
        <a:p>
          <a:endParaRPr lang="es-CO"/>
        </a:p>
      </dgm:t>
    </dgm:pt>
    <dgm:pt modelId="{7AE5EAE9-4DE7-495A-B815-5647EF007382}" type="sibTrans" cxnId="{78769381-CC31-48D4-9563-A118F466D53F}">
      <dgm:prSet/>
      <dgm:spPr/>
      <dgm:t>
        <a:bodyPr/>
        <a:lstStyle/>
        <a:p>
          <a:endParaRPr lang="es-CO"/>
        </a:p>
      </dgm:t>
    </dgm:pt>
    <dgm:pt modelId="{F7682499-B6E1-4B55-8224-E786E593A60D}">
      <dgm:prSet phldrT="[Texto]" custT="1"/>
      <dgm:spPr>
        <a:xfrm>
          <a:off x="0" y="1483573"/>
          <a:ext cx="4039985" cy="1410890"/>
        </a:xfrm>
        <a:prstGeom prst="roundRect">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CO" sz="1400" b="1" dirty="0" smtClean="0">
              <a:solidFill>
                <a:sysClr val="window" lastClr="FFFFFF"/>
              </a:solidFill>
              <a:latin typeface="Calibri" panose="020F0502020204030204"/>
              <a:ea typeface="+mn-ea"/>
              <a:cs typeface="+mn-cs"/>
            </a:rPr>
            <a:t>CIUDADES CAPITALES</a:t>
          </a:r>
        </a:p>
        <a:p>
          <a:r>
            <a:rPr lang="es-CO" sz="1400" dirty="0" smtClean="0">
              <a:solidFill>
                <a:sysClr val="window" lastClr="FFFFFF"/>
              </a:solidFill>
              <a:latin typeface="Calibri" panose="020F0502020204030204"/>
              <a:ea typeface="+mn-ea"/>
              <a:cs typeface="+mn-cs"/>
            </a:rPr>
            <a:t>Revisados: 30</a:t>
          </a:r>
        </a:p>
        <a:p>
          <a:r>
            <a:rPr lang="es-CO" sz="1400" dirty="0" smtClean="0">
              <a:solidFill>
                <a:sysClr val="window" lastClr="FFFFFF"/>
              </a:solidFill>
              <a:latin typeface="Calibri" panose="020F0502020204030204"/>
              <a:ea typeface="+mn-ea"/>
              <a:cs typeface="+mn-cs"/>
            </a:rPr>
            <a:t>Con incorporación de CC: 28</a:t>
          </a:r>
          <a:endParaRPr lang="es-CO" sz="1400" dirty="0">
            <a:solidFill>
              <a:sysClr val="window" lastClr="FFFFFF"/>
            </a:solidFill>
            <a:latin typeface="Calibri" panose="020F0502020204030204"/>
            <a:ea typeface="+mn-ea"/>
            <a:cs typeface="+mn-cs"/>
          </a:endParaRPr>
        </a:p>
      </dgm:t>
    </dgm:pt>
    <dgm:pt modelId="{4C49637C-9590-40AE-BFB5-ED9C89B5385F}" type="parTrans" cxnId="{1DC17B79-AA4D-4626-847C-ED7B75C14982}">
      <dgm:prSet/>
      <dgm:spPr/>
      <dgm:t>
        <a:bodyPr/>
        <a:lstStyle/>
        <a:p>
          <a:endParaRPr lang="es-CO"/>
        </a:p>
      </dgm:t>
    </dgm:pt>
    <dgm:pt modelId="{F497087E-E9D3-4242-A70A-1143FC35BD0E}" type="sibTrans" cxnId="{1DC17B79-AA4D-4626-847C-ED7B75C14982}">
      <dgm:prSet/>
      <dgm:spPr/>
      <dgm:t>
        <a:bodyPr/>
        <a:lstStyle/>
        <a:p>
          <a:endParaRPr lang="es-CO"/>
        </a:p>
      </dgm:t>
    </dgm:pt>
    <dgm:pt modelId="{E4673655-0FD7-456E-9F60-89BF1BCF23C8}">
      <dgm:prSet phldrT="[Texto]" custT="1"/>
      <dgm:spPr>
        <a:xfrm rot="5400000">
          <a:off x="7066726" y="-1402079"/>
          <a:ext cx="1128712" cy="7182195"/>
        </a:xfrm>
        <a:prstGeom prst="round2SameRect">
          <a:avLst/>
        </a:prstGeom>
        <a:solidFill>
          <a:srgbClr val="4472C4">
            <a:tint val="40000"/>
            <a:alpha val="90000"/>
            <a:hueOff val="-3695877"/>
            <a:satOff val="-6408"/>
            <a:lumOff val="-644"/>
            <a:alphaOff val="0"/>
          </a:srgbClr>
        </a:solidFill>
        <a:ln w="12700" cap="flat" cmpd="sng" algn="ctr">
          <a:solidFill>
            <a:srgbClr val="4472C4">
              <a:tint val="40000"/>
              <a:alpha val="90000"/>
              <a:hueOff val="-3695877"/>
              <a:satOff val="-6408"/>
              <a:lumOff val="-644"/>
              <a:alphaOff val="0"/>
            </a:srgbClr>
          </a:solidFill>
          <a:prstDash val="solid"/>
          <a:miter lim="800000"/>
        </a:ln>
        <a:effectLst/>
      </dgm:spPr>
      <dgm:t>
        <a:bodyPr/>
        <a:lstStyle/>
        <a:p>
          <a:pPr algn="just"/>
          <a:r>
            <a:rPr lang="es-CO" sz="1000" b="0" i="0" u="none" dirty="0" smtClean="0">
              <a:solidFill>
                <a:sysClr val="windowText" lastClr="000000">
                  <a:hueOff val="0"/>
                  <a:satOff val="0"/>
                  <a:lumOff val="0"/>
                  <a:alphaOff val="0"/>
                </a:sysClr>
              </a:solidFill>
              <a:latin typeface="Arial Narrow" panose="020B0606020202030204" pitchFamily="34" charset="0"/>
              <a:ea typeface="+mn-ea"/>
              <a:cs typeface="+mn-cs"/>
            </a:rPr>
            <a:t>Armenia, Barranquilla, Bogotá DC, Bucaramanga, Cali, Cartagena, Cúcuta, Florencia, Ibagué, Leticia, Manizales, Medellín, Mocoa, Montería, Neiva, Pasto, Pereira, Popayán, Puerto Carreño, Quibdó, Riohacha, San José del Guaviare, Santa Marta, Sincelejo, Tunja, Valledupar, Villavicencio, Yopal, Arauca, Guainía</a:t>
          </a:r>
          <a:endParaRPr lang="es-CO" sz="1000" dirty="0">
            <a:solidFill>
              <a:sysClr val="windowText" lastClr="000000">
                <a:hueOff val="0"/>
                <a:satOff val="0"/>
                <a:lumOff val="0"/>
                <a:alphaOff val="0"/>
              </a:sysClr>
            </a:solidFill>
            <a:latin typeface="Calibri" panose="020F0502020204030204"/>
            <a:ea typeface="+mn-ea"/>
            <a:cs typeface="+mn-cs"/>
          </a:endParaRPr>
        </a:p>
      </dgm:t>
    </dgm:pt>
    <dgm:pt modelId="{41EFF488-6EAC-4B01-A5FE-6CD66A2AC9F7}" type="parTrans" cxnId="{C6BD8A49-CCCE-48D8-A644-AAFA521C08F0}">
      <dgm:prSet/>
      <dgm:spPr/>
      <dgm:t>
        <a:bodyPr/>
        <a:lstStyle/>
        <a:p>
          <a:endParaRPr lang="es-CO"/>
        </a:p>
      </dgm:t>
    </dgm:pt>
    <dgm:pt modelId="{CD8B3005-997C-4507-A8F2-D5616B51EF31}" type="sibTrans" cxnId="{C6BD8A49-CCCE-48D8-A644-AAFA521C08F0}">
      <dgm:prSet/>
      <dgm:spPr/>
      <dgm:t>
        <a:bodyPr/>
        <a:lstStyle/>
        <a:p>
          <a:endParaRPr lang="es-CO"/>
        </a:p>
      </dgm:t>
    </dgm:pt>
    <dgm:pt modelId="{4C87CA5F-7100-4F6A-9D1F-6831A2DD6459}">
      <dgm:prSet phldrT="[Texto]" custT="1"/>
      <dgm:spPr>
        <a:xfrm>
          <a:off x="0" y="2965008"/>
          <a:ext cx="4039985" cy="1410890"/>
        </a:xfrm>
        <a:prstGeom prst="roundRect">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CO" sz="1400" b="1" dirty="0" smtClean="0">
              <a:solidFill>
                <a:sysClr val="window" lastClr="FFFFFF"/>
              </a:solidFill>
              <a:latin typeface="Calibri" panose="020F0502020204030204"/>
              <a:ea typeface="+mn-ea"/>
              <a:cs typeface="+mn-cs"/>
            </a:rPr>
            <a:t>MUNICIPAL</a:t>
          </a:r>
        </a:p>
        <a:p>
          <a:r>
            <a:rPr lang="es-CO" sz="1400" dirty="0" smtClean="0">
              <a:solidFill>
                <a:sysClr val="window" lastClr="FFFFFF"/>
              </a:solidFill>
              <a:latin typeface="Calibri" panose="020F0502020204030204"/>
              <a:ea typeface="+mn-ea"/>
              <a:cs typeface="+mn-cs"/>
            </a:rPr>
            <a:t>Revisados: 114</a:t>
          </a:r>
        </a:p>
        <a:p>
          <a:r>
            <a:rPr lang="es-CO" sz="1400" dirty="0" smtClean="0">
              <a:solidFill>
                <a:sysClr val="window" lastClr="FFFFFF"/>
              </a:solidFill>
              <a:latin typeface="Calibri" panose="020F0502020204030204"/>
              <a:ea typeface="+mn-ea"/>
              <a:cs typeface="+mn-cs"/>
            </a:rPr>
            <a:t>Con incorporación de CC: 76</a:t>
          </a:r>
          <a:endParaRPr lang="es-CO" sz="1400" dirty="0">
            <a:solidFill>
              <a:sysClr val="window" lastClr="FFFFFF"/>
            </a:solidFill>
            <a:latin typeface="Calibri" panose="020F0502020204030204"/>
            <a:ea typeface="+mn-ea"/>
            <a:cs typeface="+mn-cs"/>
          </a:endParaRPr>
        </a:p>
      </dgm:t>
    </dgm:pt>
    <dgm:pt modelId="{112E685B-4F99-44F2-AB3D-17C4E16D8750}" type="parTrans" cxnId="{6F9F76D2-55FE-48DA-AC8C-97AF7C7FA7BA}">
      <dgm:prSet/>
      <dgm:spPr/>
      <dgm:t>
        <a:bodyPr/>
        <a:lstStyle/>
        <a:p>
          <a:endParaRPr lang="es-CO"/>
        </a:p>
      </dgm:t>
    </dgm:pt>
    <dgm:pt modelId="{000864BA-7268-46B7-9BFE-F01BF8192082}" type="sibTrans" cxnId="{6F9F76D2-55FE-48DA-AC8C-97AF7C7FA7BA}">
      <dgm:prSet/>
      <dgm:spPr/>
      <dgm:t>
        <a:bodyPr/>
        <a:lstStyle/>
        <a:p>
          <a:endParaRPr lang="es-CO"/>
        </a:p>
      </dgm:t>
    </dgm:pt>
    <dgm:pt modelId="{85A0E058-B8A7-4A19-B788-A06048BDD0B1}">
      <dgm:prSet phldrT="[Texto]" custT="1"/>
      <dgm:spPr>
        <a:xfrm rot="5400000">
          <a:off x="7066726" y="79355"/>
          <a:ext cx="1128712" cy="7182195"/>
        </a:xfrm>
        <a:prstGeom prst="round2SameRect">
          <a:avLst/>
        </a:prstGeom>
        <a:solidFill>
          <a:srgbClr val="4472C4">
            <a:tint val="40000"/>
            <a:alpha val="90000"/>
            <a:hueOff val="-7391755"/>
            <a:satOff val="-12816"/>
            <a:lumOff val="-1289"/>
            <a:alphaOff val="0"/>
          </a:srgbClr>
        </a:solidFill>
        <a:ln w="12700" cap="flat" cmpd="sng" algn="ctr">
          <a:solidFill>
            <a:srgbClr val="4472C4">
              <a:tint val="40000"/>
              <a:alpha val="90000"/>
              <a:hueOff val="-7391755"/>
              <a:satOff val="-12816"/>
              <a:lumOff val="-1289"/>
              <a:alphaOff val="0"/>
            </a:srgbClr>
          </a:solidFill>
          <a:prstDash val="solid"/>
          <a:miter lim="800000"/>
        </a:ln>
        <a:effectLst/>
      </dgm:spPr>
      <dgm:t>
        <a:bodyPr/>
        <a:lstStyle/>
        <a:p>
          <a:pPr algn="just"/>
          <a:r>
            <a:rPr lang="es-CO" sz="1000" b="0" i="0" u="none" dirty="0" smtClean="0">
              <a:solidFill>
                <a:sysClr val="windowText" lastClr="000000">
                  <a:hueOff val="0"/>
                  <a:satOff val="0"/>
                  <a:lumOff val="0"/>
                  <a:alphaOff val="0"/>
                </a:sysClr>
              </a:solidFill>
              <a:latin typeface="Calibri" panose="020F0502020204030204"/>
              <a:ea typeface="+mn-ea"/>
              <a:cs typeface="+mn-cs"/>
            </a:rPr>
            <a:t>Algarrobo, Altos del rosario, Arjona, Astrea, Barrancabermeja, Bosconia, Buenaventura, Calamar, Campo de la cruz, Candelaria, Carmen de bolívar, Carmen del darien, Cartagena del Chairá, Cerete, cerros de san Antonio, Chibolo, Chimichagua, Chiriguana, Chocontá, Cogua, Córdoba, Cotorra, Coyaima, Cumbitara, Duitama, El copey, El guamo, El paso, el peño, El Piñon, El plato, El reten, El tarra, Flandes, Gamarra, Garzón, Girardot, Guasca, Guatavita, Junín , La Calera, La Macarena, La Plata, La Uribe, Los andes, Mahates, María la baja, medio baudo, Mompox, Natagaima, Nechí, Nemocón, Nueva granada, Orito, Palmar de Varela </a:t>
          </a:r>
          <a:endParaRPr lang="es-CO" sz="1000" dirty="0">
            <a:solidFill>
              <a:sysClr val="windowText" lastClr="000000">
                <a:hueOff val="0"/>
                <a:satOff val="0"/>
                <a:lumOff val="0"/>
                <a:alphaOff val="0"/>
              </a:sysClr>
            </a:solidFill>
            <a:latin typeface="Calibri" panose="020F0502020204030204"/>
            <a:ea typeface="+mn-ea"/>
            <a:cs typeface="+mn-cs"/>
          </a:endParaRPr>
        </a:p>
      </dgm:t>
    </dgm:pt>
    <dgm:pt modelId="{CCBF6874-3944-4D62-8713-8934E032AC74}" type="parTrans" cxnId="{F2EE5507-0893-48C3-84F7-406F3E6C0F49}">
      <dgm:prSet/>
      <dgm:spPr/>
      <dgm:t>
        <a:bodyPr/>
        <a:lstStyle/>
        <a:p>
          <a:endParaRPr lang="es-CO"/>
        </a:p>
      </dgm:t>
    </dgm:pt>
    <dgm:pt modelId="{5E84E686-0308-457A-AD97-526B70599736}" type="sibTrans" cxnId="{F2EE5507-0893-48C3-84F7-406F3E6C0F49}">
      <dgm:prSet/>
      <dgm:spPr/>
      <dgm:t>
        <a:bodyPr/>
        <a:lstStyle/>
        <a:p>
          <a:endParaRPr lang="es-CO"/>
        </a:p>
      </dgm:t>
    </dgm:pt>
    <dgm:pt modelId="{0CFEF6DA-0088-42E4-BB99-153A8AA08222}">
      <dgm:prSet phldrT="[Texto]" custT="1"/>
      <dgm:spPr>
        <a:xfrm>
          <a:off x="0" y="2137"/>
          <a:ext cx="4039985" cy="141089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CO" sz="1400" b="1" dirty="0" smtClean="0">
              <a:solidFill>
                <a:sysClr val="window" lastClr="FFFFFF"/>
              </a:solidFill>
              <a:latin typeface="Calibri" panose="020F0502020204030204"/>
              <a:ea typeface="+mn-ea"/>
              <a:cs typeface="+mn-cs"/>
            </a:rPr>
            <a:t>DEPARTAMENTAL</a:t>
          </a:r>
        </a:p>
        <a:p>
          <a:r>
            <a:rPr lang="es-CO" sz="1400" dirty="0" smtClean="0">
              <a:solidFill>
                <a:sysClr val="window" lastClr="FFFFFF"/>
              </a:solidFill>
              <a:latin typeface="Calibri" panose="020F0502020204030204"/>
              <a:ea typeface="+mn-ea"/>
              <a:cs typeface="+mn-cs"/>
            </a:rPr>
            <a:t>Revisados: 32</a:t>
          </a:r>
        </a:p>
        <a:p>
          <a:r>
            <a:rPr lang="es-CO" sz="1400" dirty="0" smtClean="0">
              <a:solidFill>
                <a:sysClr val="window" lastClr="FFFFFF"/>
              </a:solidFill>
              <a:latin typeface="Calibri" panose="020F0502020204030204"/>
              <a:ea typeface="+mn-ea"/>
              <a:cs typeface="+mn-cs"/>
            </a:rPr>
            <a:t>Con incorporación de CC: 32</a:t>
          </a:r>
          <a:endParaRPr lang="es-CO" sz="1400" dirty="0">
            <a:solidFill>
              <a:sysClr val="window" lastClr="FFFFFF"/>
            </a:solidFill>
            <a:latin typeface="Calibri" panose="020F0502020204030204"/>
            <a:ea typeface="+mn-ea"/>
            <a:cs typeface="+mn-cs"/>
          </a:endParaRPr>
        </a:p>
      </dgm:t>
    </dgm:pt>
    <dgm:pt modelId="{28812926-7C84-4EDC-AF24-67F5580CAD1D}" type="sibTrans" cxnId="{AE6311BC-5F7B-46F3-81B5-0603BBF91D8D}">
      <dgm:prSet/>
      <dgm:spPr/>
      <dgm:t>
        <a:bodyPr/>
        <a:lstStyle/>
        <a:p>
          <a:endParaRPr lang="es-CO"/>
        </a:p>
      </dgm:t>
    </dgm:pt>
    <dgm:pt modelId="{6C9DBE59-A328-4424-814C-C3A837A5AACC}" type="parTrans" cxnId="{AE6311BC-5F7B-46F3-81B5-0603BBF91D8D}">
      <dgm:prSet/>
      <dgm:spPr/>
      <dgm:t>
        <a:bodyPr/>
        <a:lstStyle/>
        <a:p>
          <a:endParaRPr lang="es-CO"/>
        </a:p>
      </dgm:t>
    </dgm:pt>
    <dgm:pt modelId="{C2D0CF6F-8CB2-4743-B407-82C00DE7425E}" type="pres">
      <dgm:prSet presAssocID="{BFC51BB2-48AD-4BC1-8CA6-9F66251CD22C}" presName="Name0" presStyleCnt="0">
        <dgm:presLayoutVars>
          <dgm:dir/>
          <dgm:animLvl val="lvl"/>
          <dgm:resizeHandles val="exact"/>
        </dgm:presLayoutVars>
      </dgm:prSet>
      <dgm:spPr/>
      <dgm:t>
        <a:bodyPr/>
        <a:lstStyle/>
        <a:p>
          <a:endParaRPr lang="es-CO"/>
        </a:p>
      </dgm:t>
    </dgm:pt>
    <dgm:pt modelId="{47A43167-0D95-41B2-8BAF-D18EC314FC4E}" type="pres">
      <dgm:prSet presAssocID="{0CFEF6DA-0088-42E4-BB99-153A8AA08222}" presName="linNode" presStyleCnt="0"/>
      <dgm:spPr/>
    </dgm:pt>
    <dgm:pt modelId="{2E5513D3-4351-4139-9EA9-243CE673B41A}" type="pres">
      <dgm:prSet presAssocID="{0CFEF6DA-0088-42E4-BB99-153A8AA08222}" presName="parentText" presStyleLbl="node1" presStyleIdx="0" presStyleCnt="3">
        <dgm:presLayoutVars>
          <dgm:chMax val="1"/>
          <dgm:bulletEnabled val="1"/>
        </dgm:presLayoutVars>
      </dgm:prSet>
      <dgm:spPr/>
      <dgm:t>
        <a:bodyPr/>
        <a:lstStyle/>
        <a:p>
          <a:endParaRPr lang="es-CO"/>
        </a:p>
      </dgm:t>
    </dgm:pt>
    <dgm:pt modelId="{6F0B210A-53F9-4D51-BC79-249A0D6C33F7}" type="pres">
      <dgm:prSet presAssocID="{0CFEF6DA-0088-42E4-BB99-153A8AA08222}" presName="descendantText" presStyleLbl="alignAccFollowNode1" presStyleIdx="0" presStyleCnt="3">
        <dgm:presLayoutVars>
          <dgm:bulletEnabled val="1"/>
        </dgm:presLayoutVars>
      </dgm:prSet>
      <dgm:spPr/>
      <dgm:t>
        <a:bodyPr/>
        <a:lstStyle/>
        <a:p>
          <a:endParaRPr lang="es-CO"/>
        </a:p>
      </dgm:t>
    </dgm:pt>
    <dgm:pt modelId="{97E8C994-4DD4-4B87-B926-F829DDAFE253}" type="pres">
      <dgm:prSet presAssocID="{28812926-7C84-4EDC-AF24-67F5580CAD1D}" presName="sp" presStyleCnt="0"/>
      <dgm:spPr/>
    </dgm:pt>
    <dgm:pt modelId="{F4E711C0-6187-4F57-AD18-AA79E33DF62C}" type="pres">
      <dgm:prSet presAssocID="{F7682499-B6E1-4B55-8224-E786E593A60D}" presName="linNode" presStyleCnt="0"/>
      <dgm:spPr/>
    </dgm:pt>
    <dgm:pt modelId="{91D822AB-5F53-47F1-8805-7CA32931D795}" type="pres">
      <dgm:prSet presAssocID="{F7682499-B6E1-4B55-8224-E786E593A60D}" presName="parentText" presStyleLbl="node1" presStyleIdx="1" presStyleCnt="3">
        <dgm:presLayoutVars>
          <dgm:chMax val="1"/>
          <dgm:bulletEnabled val="1"/>
        </dgm:presLayoutVars>
      </dgm:prSet>
      <dgm:spPr/>
      <dgm:t>
        <a:bodyPr/>
        <a:lstStyle/>
        <a:p>
          <a:endParaRPr lang="es-CO"/>
        </a:p>
      </dgm:t>
    </dgm:pt>
    <dgm:pt modelId="{BBA8D856-D672-49DE-845C-1939F3FF6164}" type="pres">
      <dgm:prSet presAssocID="{F7682499-B6E1-4B55-8224-E786E593A60D}" presName="descendantText" presStyleLbl="alignAccFollowNode1" presStyleIdx="1" presStyleCnt="3">
        <dgm:presLayoutVars>
          <dgm:bulletEnabled val="1"/>
        </dgm:presLayoutVars>
      </dgm:prSet>
      <dgm:spPr/>
      <dgm:t>
        <a:bodyPr/>
        <a:lstStyle/>
        <a:p>
          <a:endParaRPr lang="es-CO"/>
        </a:p>
      </dgm:t>
    </dgm:pt>
    <dgm:pt modelId="{9965E90A-161E-4340-BA00-7F4F02A0B1F2}" type="pres">
      <dgm:prSet presAssocID="{F497087E-E9D3-4242-A70A-1143FC35BD0E}" presName="sp" presStyleCnt="0"/>
      <dgm:spPr/>
    </dgm:pt>
    <dgm:pt modelId="{51CDEAAD-F201-4E1E-A1CA-9F9438A4D984}" type="pres">
      <dgm:prSet presAssocID="{4C87CA5F-7100-4F6A-9D1F-6831A2DD6459}" presName="linNode" presStyleCnt="0"/>
      <dgm:spPr/>
    </dgm:pt>
    <dgm:pt modelId="{DD0E7E64-CEFF-479E-8D83-31AC151F6F6D}" type="pres">
      <dgm:prSet presAssocID="{4C87CA5F-7100-4F6A-9D1F-6831A2DD6459}" presName="parentText" presStyleLbl="node1" presStyleIdx="2" presStyleCnt="3" custLinFactNeighborX="56" custLinFactNeighborY="16132">
        <dgm:presLayoutVars>
          <dgm:chMax val="1"/>
          <dgm:bulletEnabled val="1"/>
        </dgm:presLayoutVars>
      </dgm:prSet>
      <dgm:spPr/>
      <dgm:t>
        <a:bodyPr/>
        <a:lstStyle/>
        <a:p>
          <a:endParaRPr lang="es-CO"/>
        </a:p>
      </dgm:t>
    </dgm:pt>
    <dgm:pt modelId="{AB134B61-9B4F-4F00-B280-613D5AFD5534}" type="pres">
      <dgm:prSet presAssocID="{4C87CA5F-7100-4F6A-9D1F-6831A2DD6459}" presName="descendantText" presStyleLbl="alignAccFollowNode1" presStyleIdx="2" presStyleCnt="3" custScaleY="128126">
        <dgm:presLayoutVars>
          <dgm:bulletEnabled val="1"/>
        </dgm:presLayoutVars>
      </dgm:prSet>
      <dgm:spPr/>
      <dgm:t>
        <a:bodyPr/>
        <a:lstStyle/>
        <a:p>
          <a:endParaRPr lang="es-CO"/>
        </a:p>
      </dgm:t>
    </dgm:pt>
  </dgm:ptLst>
  <dgm:cxnLst>
    <dgm:cxn modelId="{C6BD8A49-CCCE-48D8-A644-AAFA521C08F0}" srcId="{F7682499-B6E1-4B55-8224-E786E593A60D}" destId="{E4673655-0FD7-456E-9F60-89BF1BCF23C8}" srcOrd="0" destOrd="0" parTransId="{41EFF488-6EAC-4B01-A5FE-6CD66A2AC9F7}" sibTransId="{CD8B3005-997C-4507-A8F2-D5616B51EF31}"/>
    <dgm:cxn modelId="{AA707A54-04C1-49B9-A2BE-62241C122D44}" type="presOf" srcId="{E4673655-0FD7-456E-9F60-89BF1BCF23C8}" destId="{BBA8D856-D672-49DE-845C-1939F3FF6164}" srcOrd="0" destOrd="0" presId="urn:microsoft.com/office/officeart/2005/8/layout/vList5"/>
    <dgm:cxn modelId="{5AA05B35-8BE2-4A79-BC19-1D9FFD71B943}" type="presOf" srcId="{4C87CA5F-7100-4F6A-9D1F-6831A2DD6459}" destId="{DD0E7E64-CEFF-479E-8D83-31AC151F6F6D}" srcOrd="0" destOrd="0" presId="urn:microsoft.com/office/officeart/2005/8/layout/vList5"/>
    <dgm:cxn modelId="{F2EE5507-0893-48C3-84F7-406F3E6C0F49}" srcId="{4C87CA5F-7100-4F6A-9D1F-6831A2DD6459}" destId="{85A0E058-B8A7-4A19-B788-A06048BDD0B1}" srcOrd="0" destOrd="0" parTransId="{CCBF6874-3944-4D62-8713-8934E032AC74}" sibTransId="{5E84E686-0308-457A-AD97-526B70599736}"/>
    <dgm:cxn modelId="{7D060563-6034-432A-9F38-BEF3AC398FB0}" type="presOf" srcId="{0CFEF6DA-0088-42E4-BB99-153A8AA08222}" destId="{2E5513D3-4351-4139-9EA9-243CE673B41A}" srcOrd="0" destOrd="0" presId="urn:microsoft.com/office/officeart/2005/8/layout/vList5"/>
    <dgm:cxn modelId="{AE6311BC-5F7B-46F3-81B5-0603BBF91D8D}" srcId="{BFC51BB2-48AD-4BC1-8CA6-9F66251CD22C}" destId="{0CFEF6DA-0088-42E4-BB99-153A8AA08222}" srcOrd="0" destOrd="0" parTransId="{6C9DBE59-A328-4424-814C-C3A837A5AACC}" sibTransId="{28812926-7C84-4EDC-AF24-67F5580CAD1D}"/>
    <dgm:cxn modelId="{AB11F486-819F-40EE-9F06-69AFC0235159}" type="presOf" srcId="{65A04977-77E2-4E2A-83A0-0DAB249EA69D}" destId="{6F0B210A-53F9-4D51-BC79-249A0D6C33F7}" srcOrd="0" destOrd="0" presId="urn:microsoft.com/office/officeart/2005/8/layout/vList5"/>
    <dgm:cxn modelId="{6F9F76D2-55FE-48DA-AC8C-97AF7C7FA7BA}" srcId="{BFC51BB2-48AD-4BC1-8CA6-9F66251CD22C}" destId="{4C87CA5F-7100-4F6A-9D1F-6831A2DD6459}" srcOrd="2" destOrd="0" parTransId="{112E685B-4F99-44F2-AB3D-17C4E16D8750}" sibTransId="{000864BA-7268-46B7-9BFE-F01BF8192082}"/>
    <dgm:cxn modelId="{C1B0FFAD-57B1-40BE-9891-31A3B9768A73}" type="presOf" srcId="{85A0E058-B8A7-4A19-B788-A06048BDD0B1}" destId="{AB134B61-9B4F-4F00-B280-613D5AFD5534}" srcOrd="0" destOrd="0" presId="urn:microsoft.com/office/officeart/2005/8/layout/vList5"/>
    <dgm:cxn modelId="{1DC17B79-AA4D-4626-847C-ED7B75C14982}" srcId="{BFC51BB2-48AD-4BC1-8CA6-9F66251CD22C}" destId="{F7682499-B6E1-4B55-8224-E786E593A60D}" srcOrd="1" destOrd="0" parTransId="{4C49637C-9590-40AE-BFB5-ED9C89B5385F}" sibTransId="{F497087E-E9D3-4242-A70A-1143FC35BD0E}"/>
    <dgm:cxn modelId="{3E69BBDF-1C4E-4DD6-93C4-2BC58B57863B}" type="presOf" srcId="{BFC51BB2-48AD-4BC1-8CA6-9F66251CD22C}" destId="{C2D0CF6F-8CB2-4743-B407-82C00DE7425E}" srcOrd="0" destOrd="0" presId="urn:microsoft.com/office/officeart/2005/8/layout/vList5"/>
    <dgm:cxn modelId="{78769381-CC31-48D4-9563-A118F466D53F}" srcId="{0CFEF6DA-0088-42E4-BB99-153A8AA08222}" destId="{65A04977-77E2-4E2A-83A0-0DAB249EA69D}" srcOrd="0" destOrd="0" parTransId="{7F9B0BA3-0A78-45AC-B2C9-3AE5610AA9C4}" sibTransId="{7AE5EAE9-4DE7-495A-B815-5647EF007382}"/>
    <dgm:cxn modelId="{F0CD9463-1FDD-4D6B-9A5C-B07693E2B57F}" type="presOf" srcId="{F7682499-B6E1-4B55-8224-E786E593A60D}" destId="{91D822AB-5F53-47F1-8805-7CA32931D795}" srcOrd="0" destOrd="0" presId="urn:microsoft.com/office/officeart/2005/8/layout/vList5"/>
    <dgm:cxn modelId="{4A4300B6-073C-4BA0-B12E-3CA3B33A7A61}" type="presParOf" srcId="{C2D0CF6F-8CB2-4743-B407-82C00DE7425E}" destId="{47A43167-0D95-41B2-8BAF-D18EC314FC4E}" srcOrd="0" destOrd="0" presId="urn:microsoft.com/office/officeart/2005/8/layout/vList5"/>
    <dgm:cxn modelId="{57359349-48EA-47A8-9C79-1A3FB70B19EB}" type="presParOf" srcId="{47A43167-0D95-41B2-8BAF-D18EC314FC4E}" destId="{2E5513D3-4351-4139-9EA9-243CE673B41A}" srcOrd="0" destOrd="0" presId="urn:microsoft.com/office/officeart/2005/8/layout/vList5"/>
    <dgm:cxn modelId="{245A892A-59EB-4124-8F1A-A1D9682779A3}" type="presParOf" srcId="{47A43167-0D95-41B2-8BAF-D18EC314FC4E}" destId="{6F0B210A-53F9-4D51-BC79-249A0D6C33F7}" srcOrd="1" destOrd="0" presId="urn:microsoft.com/office/officeart/2005/8/layout/vList5"/>
    <dgm:cxn modelId="{7382161F-81D6-4510-BB4B-817E811A0434}" type="presParOf" srcId="{C2D0CF6F-8CB2-4743-B407-82C00DE7425E}" destId="{97E8C994-4DD4-4B87-B926-F829DDAFE253}" srcOrd="1" destOrd="0" presId="urn:microsoft.com/office/officeart/2005/8/layout/vList5"/>
    <dgm:cxn modelId="{85366118-7926-456F-A582-8A1DECF751CA}" type="presParOf" srcId="{C2D0CF6F-8CB2-4743-B407-82C00DE7425E}" destId="{F4E711C0-6187-4F57-AD18-AA79E33DF62C}" srcOrd="2" destOrd="0" presId="urn:microsoft.com/office/officeart/2005/8/layout/vList5"/>
    <dgm:cxn modelId="{D770DC06-0C96-4AE1-B54A-91B2CAFFD3BA}" type="presParOf" srcId="{F4E711C0-6187-4F57-AD18-AA79E33DF62C}" destId="{91D822AB-5F53-47F1-8805-7CA32931D795}" srcOrd="0" destOrd="0" presId="urn:microsoft.com/office/officeart/2005/8/layout/vList5"/>
    <dgm:cxn modelId="{5219F70A-0358-477F-834A-6A082E03187B}" type="presParOf" srcId="{F4E711C0-6187-4F57-AD18-AA79E33DF62C}" destId="{BBA8D856-D672-49DE-845C-1939F3FF6164}" srcOrd="1" destOrd="0" presId="urn:microsoft.com/office/officeart/2005/8/layout/vList5"/>
    <dgm:cxn modelId="{BE6D97A6-A028-4025-8E95-B5342556C5C3}" type="presParOf" srcId="{C2D0CF6F-8CB2-4743-B407-82C00DE7425E}" destId="{9965E90A-161E-4340-BA00-7F4F02A0B1F2}" srcOrd="3" destOrd="0" presId="urn:microsoft.com/office/officeart/2005/8/layout/vList5"/>
    <dgm:cxn modelId="{0AD1E14B-B597-4E6A-BCAF-4362B4AB75AA}" type="presParOf" srcId="{C2D0CF6F-8CB2-4743-B407-82C00DE7425E}" destId="{51CDEAAD-F201-4E1E-A1CA-9F9438A4D984}" srcOrd="4" destOrd="0" presId="urn:microsoft.com/office/officeart/2005/8/layout/vList5"/>
    <dgm:cxn modelId="{CA1E9EF1-1448-46A8-9D9F-6F68822EF0D6}" type="presParOf" srcId="{51CDEAAD-F201-4E1E-A1CA-9F9438A4D984}" destId="{DD0E7E64-CEFF-479E-8D83-31AC151F6F6D}" srcOrd="0" destOrd="0" presId="urn:microsoft.com/office/officeart/2005/8/layout/vList5"/>
    <dgm:cxn modelId="{A736C809-2264-4EDD-9ECC-EF6F5E4658C2}" type="presParOf" srcId="{51CDEAAD-F201-4E1E-A1CA-9F9438A4D984}" destId="{AB134B61-9B4F-4F00-B280-613D5AFD553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EC50C9-A4AF-459E-A4B8-EC2520290B2F}"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s-CO"/>
        </a:p>
      </dgm:t>
    </dgm:pt>
    <dgm:pt modelId="{D0D8C849-B908-4CBE-B2C8-89DCAC598F3D}">
      <dgm:prSet phldrT="[Texto]" custT="1"/>
      <dgm:spPr/>
      <dgm:t>
        <a:bodyPr/>
        <a:lstStyle/>
        <a:p>
          <a:r>
            <a:rPr lang="es-CO" sz="1200" b="1" dirty="0" smtClean="0">
              <a:solidFill>
                <a:schemeClr val="tx1"/>
              </a:solidFill>
              <a:latin typeface="Dotum" panose="020B0600000101010101" pitchFamily="34" charset="-127"/>
              <a:ea typeface="Dotum" panose="020B0600000101010101" pitchFamily="34" charset="-127"/>
            </a:rPr>
            <a:t>Metodología (Índice de Riesgo Climático Empresarial –IRCE</a:t>
          </a:r>
          <a:endParaRPr lang="es-CO" sz="1200" b="1" dirty="0">
            <a:solidFill>
              <a:schemeClr val="tx1"/>
            </a:solidFill>
            <a:latin typeface="Dotum" panose="020B0600000101010101" pitchFamily="34" charset="-127"/>
            <a:ea typeface="Dotum" panose="020B0600000101010101" pitchFamily="34" charset="-127"/>
          </a:endParaRPr>
        </a:p>
      </dgm:t>
    </dgm:pt>
    <dgm:pt modelId="{BDBB9590-5419-412A-8B87-742A378EB095}" type="parTrans" cxnId="{1901AE7C-C631-4553-9D32-F1CC08FDDE2B}">
      <dgm:prSet/>
      <dgm:spPr/>
      <dgm:t>
        <a:bodyPr/>
        <a:lstStyle/>
        <a:p>
          <a:endParaRPr lang="es-CO" sz="1200">
            <a:latin typeface="Dotum" panose="020B0600000101010101" pitchFamily="34" charset="-127"/>
            <a:ea typeface="Dotum" panose="020B0600000101010101" pitchFamily="34" charset="-127"/>
          </a:endParaRPr>
        </a:p>
      </dgm:t>
    </dgm:pt>
    <dgm:pt modelId="{735164D2-7EB4-4F38-9694-249527CAB8A8}" type="sibTrans" cxnId="{1901AE7C-C631-4553-9D32-F1CC08FDDE2B}">
      <dgm:prSet/>
      <dgm:spPr/>
      <dgm:t>
        <a:bodyPr/>
        <a:lstStyle/>
        <a:p>
          <a:endParaRPr lang="es-CO" sz="1200">
            <a:latin typeface="Dotum" panose="020B0600000101010101" pitchFamily="34" charset="-127"/>
            <a:ea typeface="Dotum" panose="020B0600000101010101" pitchFamily="34" charset="-127"/>
          </a:endParaRPr>
        </a:p>
      </dgm:t>
    </dgm:pt>
    <dgm:pt modelId="{0D1E9BC1-D6DE-4491-81C7-73AF92F31351}">
      <dgm:prSet phldrT="[Texto]" custT="1"/>
      <dgm:spPr>
        <a:solidFill>
          <a:schemeClr val="accent4"/>
        </a:solidFill>
      </dgm:spPr>
      <dgm:t>
        <a:bodyPr/>
        <a:lstStyle/>
        <a:p>
          <a:r>
            <a:rPr lang="es-CO" sz="1200" b="1" i="0" dirty="0" smtClean="0">
              <a:solidFill>
                <a:schemeClr val="tx1"/>
              </a:solidFill>
              <a:latin typeface="Dotum" panose="020B0600000101010101" pitchFamily="34" charset="-127"/>
              <a:ea typeface="Dotum" panose="020B0600000101010101" pitchFamily="34" charset="-127"/>
            </a:rPr>
            <a:t>Guía para la inclusión de cambio climático en los planes (POT, PBOT, EOT) de ordenamiento territorial.</a:t>
          </a:r>
          <a:endParaRPr lang="es-CO" sz="1200" b="1" i="0" dirty="0">
            <a:solidFill>
              <a:schemeClr val="tx1"/>
            </a:solidFill>
            <a:latin typeface="Dotum" panose="020B0600000101010101" pitchFamily="34" charset="-127"/>
            <a:ea typeface="Dotum" panose="020B0600000101010101" pitchFamily="34" charset="-127"/>
          </a:endParaRPr>
        </a:p>
      </dgm:t>
    </dgm:pt>
    <dgm:pt modelId="{38DD345E-D294-4FC4-8203-39CC78DDBBF4}" type="parTrans" cxnId="{A3C33F3D-9946-4A55-B249-FF160AE27DC9}">
      <dgm:prSet/>
      <dgm:spPr/>
      <dgm:t>
        <a:bodyPr/>
        <a:lstStyle/>
        <a:p>
          <a:endParaRPr lang="es-CO" sz="1200">
            <a:latin typeface="Dotum" panose="020B0600000101010101" pitchFamily="34" charset="-127"/>
            <a:ea typeface="Dotum" panose="020B0600000101010101" pitchFamily="34" charset="-127"/>
          </a:endParaRPr>
        </a:p>
      </dgm:t>
    </dgm:pt>
    <dgm:pt modelId="{4302CD24-A455-4176-8AAF-60EE026D8B01}" type="sibTrans" cxnId="{A3C33F3D-9946-4A55-B249-FF160AE27DC9}">
      <dgm:prSet/>
      <dgm:spPr/>
      <dgm:t>
        <a:bodyPr/>
        <a:lstStyle/>
        <a:p>
          <a:endParaRPr lang="es-CO" sz="1200">
            <a:latin typeface="Dotum" panose="020B0600000101010101" pitchFamily="34" charset="-127"/>
            <a:ea typeface="Dotum" panose="020B0600000101010101" pitchFamily="34" charset="-127"/>
          </a:endParaRPr>
        </a:p>
      </dgm:t>
    </dgm:pt>
    <dgm:pt modelId="{1EBBCCFD-700D-4907-8ADB-806AE80A266B}">
      <dgm:prSet phldrT="[Texto]" custT="1"/>
      <dgm:spPr>
        <a:solidFill>
          <a:schemeClr val="bg2">
            <a:lumMod val="75000"/>
          </a:schemeClr>
        </a:solidFill>
      </dgm:spPr>
      <dgm:t>
        <a:bodyPr/>
        <a:lstStyle/>
        <a:p>
          <a:r>
            <a:rPr lang="es-CO" sz="1200" b="1" dirty="0" smtClean="0">
              <a:solidFill>
                <a:schemeClr val="tx1"/>
              </a:solidFill>
              <a:latin typeface="Dotum" panose="020B0600000101010101" pitchFamily="34" charset="-127"/>
              <a:ea typeface="Dotum" panose="020B0600000101010101" pitchFamily="34" charset="-127"/>
            </a:rPr>
            <a:t>Lineamientos y hoja de ruta para la incorporación de cambio climático en planes estratégicos de macro cuenca y planes de ordenación y manejo de cuencas hidrográficas –POMCAS con acompañamiento, a 21 CAR.</a:t>
          </a:r>
          <a:endParaRPr lang="es-CO" sz="1200" b="1" dirty="0">
            <a:solidFill>
              <a:schemeClr val="tx1"/>
            </a:solidFill>
            <a:latin typeface="Dotum" panose="020B0600000101010101" pitchFamily="34" charset="-127"/>
            <a:ea typeface="Dotum" panose="020B0600000101010101" pitchFamily="34" charset="-127"/>
          </a:endParaRPr>
        </a:p>
      </dgm:t>
    </dgm:pt>
    <dgm:pt modelId="{5405F482-2DE0-441C-AB71-51359315E7B6}" type="parTrans" cxnId="{6E9229CA-5767-49C7-8CC1-745C9629FA10}">
      <dgm:prSet/>
      <dgm:spPr/>
      <dgm:t>
        <a:bodyPr/>
        <a:lstStyle/>
        <a:p>
          <a:endParaRPr lang="es-CO" sz="1200">
            <a:latin typeface="Dotum" panose="020B0600000101010101" pitchFamily="34" charset="-127"/>
            <a:ea typeface="Dotum" panose="020B0600000101010101" pitchFamily="34" charset="-127"/>
          </a:endParaRPr>
        </a:p>
      </dgm:t>
    </dgm:pt>
    <dgm:pt modelId="{5E876580-BBE5-403C-8664-3C28ADA5AA6B}" type="sibTrans" cxnId="{6E9229CA-5767-49C7-8CC1-745C9629FA10}">
      <dgm:prSet/>
      <dgm:spPr/>
      <dgm:t>
        <a:bodyPr/>
        <a:lstStyle/>
        <a:p>
          <a:endParaRPr lang="es-CO" sz="1200">
            <a:latin typeface="Dotum" panose="020B0600000101010101" pitchFamily="34" charset="-127"/>
            <a:ea typeface="Dotum" panose="020B0600000101010101" pitchFamily="34" charset="-127"/>
          </a:endParaRPr>
        </a:p>
      </dgm:t>
    </dgm:pt>
    <dgm:pt modelId="{424E0E70-3714-4B80-8495-F3A6490C7BD6}">
      <dgm:prSet phldrT="[Texto]" custT="1"/>
      <dgm:spPr>
        <a:solidFill>
          <a:schemeClr val="accent6">
            <a:lumMod val="40000"/>
            <a:lumOff val="60000"/>
          </a:schemeClr>
        </a:solidFill>
      </dgm:spPr>
      <dgm:t>
        <a:bodyPr/>
        <a:lstStyle/>
        <a:p>
          <a:r>
            <a:rPr lang="es-CO" sz="1200" b="1" dirty="0" smtClean="0">
              <a:solidFill>
                <a:schemeClr val="tx1"/>
              </a:solidFill>
              <a:latin typeface="Dotum" panose="020B0600000101010101" pitchFamily="34" charset="-127"/>
              <a:ea typeface="Dotum" panose="020B0600000101010101" pitchFamily="34" charset="-127"/>
            </a:rPr>
            <a:t>Herramienta para la acción climática</a:t>
          </a:r>
        </a:p>
        <a:p>
          <a:r>
            <a:rPr kumimoji="0" lang="es-CO" altLang="es-CO" sz="1200" b="0" i="0" u="none" strike="noStrike" cap="none" spc="0" normalizeH="0" baseline="0" noProof="0" dirty="0" smtClean="0">
              <a:ln>
                <a:noFill/>
              </a:ln>
              <a:solidFill>
                <a:prstClr val="black"/>
              </a:solidFill>
              <a:effectLst/>
              <a:uLnTx/>
              <a:uFillTx/>
              <a:latin typeface="Dotum" panose="020B0600000101010101" pitchFamily="34" charset="-127"/>
              <a:ea typeface="Dotum" panose="020B0600000101010101" pitchFamily="34" charset="-127"/>
              <a:cs typeface="+mn-cs"/>
              <a:hlinkClick xmlns:r="http://schemas.openxmlformats.org/officeDocument/2006/relationships" r:id="rId1"/>
            </a:rPr>
            <a:t>http://accionclimatica.minambiente.gov.co</a:t>
          </a:r>
          <a:endParaRPr lang="es-CO" sz="1200" dirty="0">
            <a:latin typeface="Dotum" panose="020B0600000101010101" pitchFamily="34" charset="-127"/>
            <a:ea typeface="Dotum" panose="020B0600000101010101" pitchFamily="34" charset="-127"/>
          </a:endParaRPr>
        </a:p>
      </dgm:t>
    </dgm:pt>
    <dgm:pt modelId="{E0B7D9A4-98C8-4AE0-BB35-C251D99A7CC3}" type="parTrans" cxnId="{AC079271-310F-47FF-8F01-3C3FB12F769F}">
      <dgm:prSet/>
      <dgm:spPr/>
      <dgm:t>
        <a:bodyPr/>
        <a:lstStyle/>
        <a:p>
          <a:endParaRPr lang="es-CO" sz="1200">
            <a:latin typeface="Dotum" panose="020B0600000101010101" pitchFamily="34" charset="-127"/>
            <a:ea typeface="Dotum" panose="020B0600000101010101" pitchFamily="34" charset="-127"/>
          </a:endParaRPr>
        </a:p>
      </dgm:t>
    </dgm:pt>
    <dgm:pt modelId="{99D1A26A-02A8-4E53-AE68-C6F7BB717D1C}" type="sibTrans" cxnId="{AC079271-310F-47FF-8F01-3C3FB12F769F}">
      <dgm:prSet/>
      <dgm:spPr/>
      <dgm:t>
        <a:bodyPr/>
        <a:lstStyle/>
        <a:p>
          <a:endParaRPr lang="es-CO" sz="1200">
            <a:latin typeface="Dotum" panose="020B0600000101010101" pitchFamily="34" charset="-127"/>
            <a:ea typeface="Dotum" panose="020B0600000101010101" pitchFamily="34" charset="-127"/>
          </a:endParaRPr>
        </a:p>
      </dgm:t>
    </dgm:pt>
    <dgm:pt modelId="{2FA93F19-B584-434C-8496-EF4FB912856D}">
      <dgm:prSet custT="1"/>
      <dgm:spPr>
        <a:solidFill>
          <a:schemeClr val="tx2">
            <a:lumMod val="40000"/>
            <a:lumOff val="60000"/>
          </a:schemeClr>
        </a:solidFill>
      </dgm:spPr>
      <dgm:t>
        <a:bodyPr/>
        <a:lstStyle/>
        <a:p>
          <a:r>
            <a:rPr lang="es-CO" sz="1200" b="1" dirty="0" smtClean="0">
              <a:solidFill>
                <a:schemeClr val="tx1"/>
              </a:solidFill>
              <a:latin typeface="Dotum" panose="020B0600000101010101" pitchFamily="34" charset="-127"/>
              <a:ea typeface="Dotum" panose="020B0600000101010101" pitchFamily="34" charset="-127"/>
            </a:rPr>
            <a:t>Guía y hoja de ruta para incorporar cambio climático en los Planes de Manejo y Ordenamiento de las Unidades Ambientales Costeras –</a:t>
          </a:r>
          <a:r>
            <a:rPr lang="es-CO" sz="1200" b="1" dirty="0" err="1" smtClean="0">
              <a:solidFill>
                <a:schemeClr val="tx1"/>
              </a:solidFill>
              <a:latin typeface="Dotum" panose="020B0600000101010101" pitchFamily="34" charset="-127"/>
              <a:ea typeface="Dotum" panose="020B0600000101010101" pitchFamily="34" charset="-127"/>
            </a:rPr>
            <a:t>POMIUACs</a:t>
          </a:r>
          <a:endParaRPr lang="es-CO" sz="1200" b="1" dirty="0">
            <a:solidFill>
              <a:schemeClr val="tx1"/>
            </a:solidFill>
            <a:latin typeface="Dotum" panose="020B0600000101010101" pitchFamily="34" charset="-127"/>
            <a:ea typeface="Dotum" panose="020B0600000101010101" pitchFamily="34" charset="-127"/>
          </a:endParaRPr>
        </a:p>
      </dgm:t>
    </dgm:pt>
    <dgm:pt modelId="{9C5BD22D-D0BA-4E12-A356-983A311BBF81}" type="parTrans" cxnId="{8ADECDDD-9841-40DB-A873-68B0B45332CD}">
      <dgm:prSet/>
      <dgm:spPr/>
      <dgm:t>
        <a:bodyPr/>
        <a:lstStyle/>
        <a:p>
          <a:endParaRPr lang="es-CO" sz="1200">
            <a:latin typeface="Dotum" panose="020B0600000101010101" pitchFamily="34" charset="-127"/>
            <a:ea typeface="Dotum" panose="020B0600000101010101" pitchFamily="34" charset="-127"/>
          </a:endParaRPr>
        </a:p>
      </dgm:t>
    </dgm:pt>
    <dgm:pt modelId="{71E4C10E-1118-4814-A050-FC8D866E8C74}" type="sibTrans" cxnId="{8ADECDDD-9841-40DB-A873-68B0B45332CD}">
      <dgm:prSet/>
      <dgm:spPr/>
      <dgm:t>
        <a:bodyPr/>
        <a:lstStyle/>
        <a:p>
          <a:endParaRPr lang="es-CO" sz="1200">
            <a:latin typeface="Dotum" panose="020B0600000101010101" pitchFamily="34" charset="-127"/>
            <a:ea typeface="Dotum" panose="020B0600000101010101" pitchFamily="34" charset="-127"/>
          </a:endParaRPr>
        </a:p>
      </dgm:t>
    </dgm:pt>
    <dgm:pt modelId="{A7D1A22C-AE26-48A5-957E-7FA87D504739}">
      <dgm:prSet custT="1"/>
      <dgm:spPr>
        <a:solidFill>
          <a:schemeClr val="accent4">
            <a:lumMod val="40000"/>
            <a:lumOff val="60000"/>
          </a:schemeClr>
        </a:solidFill>
      </dgm:spPr>
      <dgm:t>
        <a:bodyPr/>
        <a:lstStyle/>
        <a:p>
          <a:r>
            <a:rPr lang="es-CO" sz="1200" b="1" dirty="0" smtClean="0">
              <a:solidFill>
                <a:schemeClr val="tx1"/>
              </a:solidFill>
              <a:latin typeface="Dotum" panose="020B0600000101010101" pitchFamily="34" charset="-127"/>
              <a:ea typeface="Dotum" panose="020B0600000101010101" pitchFamily="34" charset="-127"/>
            </a:rPr>
            <a:t>Sistema de Monitoreo: Registro Nacional de emisiones y avance en el diseño del MRV </a:t>
          </a:r>
          <a:endParaRPr lang="es-CO" sz="1200" b="1" dirty="0">
            <a:solidFill>
              <a:schemeClr val="tx1"/>
            </a:solidFill>
            <a:latin typeface="Dotum" panose="020B0600000101010101" pitchFamily="34" charset="-127"/>
            <a:ea typeface="Dotum" panose="020B0600000101010101" pitchFamily="34" charset="-127"/>
          </a:endParaRPr>
        </a:p>
      </dgm:t>
    </dgm:pt>
    <dgm:pt modelId="{833AC7B3-8C36-48DF-835D-82C46ECBFC63}" type="parTrans" cxnId="{06FA3691-04EC-4714-8A4B-EB38D8A1B488}">
      <dgm:prSet/>
      <dgm:spPr/>
      <dgm:t>
        <a:bodyPr/>
        <a:lstStyle/>
        <a:p>
          <a:endParaRPr lang="es-CO" sz="1200">
            <a:latin typeface="Dotum" panose="020B0600000101010101" pitchFamily="34" charset="-127"/>
            <a:ea typeface="Dotum" panose="020B0600000101010101" pitchFamily="34" charset="-127"/>
          </a:endParaRPr>
        </a:p>
      </dgm:t>
    </dgm:pt>
    <dgm:pt modelId="{06AED3C4-1AB1-412D-ADA9-95B784EA1585}" type="sibTrans" cxnId="{06FA3691-04EC-4714-8A4B-EB38D8A1B488}">
      <dgm:prSet/>
      <dgm:spPr/>
      <dgm:t>
        <a:bodyPr/>
        <a:lstStyle/>
        <a:p>
          <a:endParaRPr lang="es-CO" sz="1200">
            <a:latin typeface="Dotum" panose="020B0600000101010101" pitchFamily="34" charset="-127"/>
            <a:ea typeface="Dotum" panose="020B0600000101010101" pitchFamily="34" charset="-127"/>
          </a:endParaRPr>
        </a:p>
      </dgm:t>
    </dgm:pt>
    <dgm:pt modelId="{19E86E22-7EBC-4169-A768-6B1B7D2B6D28}">
      <dgm:prSet custT="1"/>
      <dgm:spPr>
        <a:solidFill>
          <a:schemeClr val="tx1">
            <a:lumMod val="50000"/>
            <a:lumOff val="50000"/>
          </a:schemeClr>
        </a:solidFill>
      </dgm:spPr>
      <dgm:t>
        <a:bodyPr/>
        <a:lstStyle/>
        <a:p>
          <a:r>
            <a:rPr lang="es-CO" sz="1200" b="1" dirty="0" smtClean="0">
              <a:solidFill>
                <a:schemeClr val="tx1"/>
              </a:solidFill>
              <a:latin typeface="Dotum" panose="020B0600000101010101" pitchFamily="34" charset="-127"/>
              <a:ea typeface="Dotum" panose="020B0600000101010101" pitchFamily="34" charset="-127"/>
            </a:rPr>
            <a:t>Calculadora de Carbono</a:t>
          </a:r>
        </a:p>
        <a:p>
          <a:r>
            <a:rPr kumimoji="0" lang="es-CO" altLang="es-CO" sz="1200" b="0" i="0" u="none" strike="noStrike" cap="none" spc="0" normalizeH="0" baseline="0" noProof="0" dirty="0" smtClean="0">
              <a:ln>
                <a:noFill/>
              </a:ln>
              <a:solidFill>
                <a:prstClr val="black"/>
              </a:solidFill>
              <a:effectLst/>
              <a:uLnTx/>
              <a:uFillTx/>
              <a:latin typeface="Dotum" panose="020B0600000101010101" pitchFamily="34" charset="-127"/>
              <a:ea typeface="Dotum" panose="020B0600000101010101" pitchFamily="34" charset="-127"/>
              <a:cs typeface="+mn-cs"/>
              <a:hlinkClick xmlns:r="http://schemas.openxmlformats.org/officeDocument/2006/relationships" r:id="rId2"/>
            </a:rPr>
            <a:t>http://calculadora2050.minambiente.gov.co/es/modelos-regionales</a:t>
          </a:r>
          <a:endParaRPr lang="es-CO" sz="1200" dirty="0">
            <a:latin typeface="Dotum" panose="020B0600000101010101" pitchFamily="34" charset="-127"/>
            <a:ea typeface="Dotum" panose="020B0600000101010101" pitchFamily="34" charset="-127"/>
          </a:endParaRPr>
        </a:p>
      </dgm:t>
    </dgm:pt>
    <dgm:pt modelId="{31614EE7-C85A-4427-B960-555B33A3C3F8}" type="parTrans" cxnId="{9006E85C-90D0-4577-B028-E215F05C76E6}">
      <dgm:prSet/>
      <dgm:spPr/>
      <dgm:t>
        <a:bodyPr/>
        <a:lstStyle/>
        <a:p>
          <a:endParaRPr lang="es-CO" sz="1200">
            <a:latin typeface="Dotum" panose="020B0600000101010101" pitchFamily="34" charset="-127"/>
            <a:ea typeface="Dotum" panose="020B0600000101010101" pitchFamily="34" charset="-127"/>
          </a:endParaRPr>
        </a:p>
      </dgm:t>
    </dgm:pt>
    <dgm:pt modelId="{270B8563-C0A7-411D-A1CE-6E4C3674242E}" type="sibTrans" cxnId="{9006E85C-90D0-4577-B028-E215F05C76E6}">
      <dgm:prSet/>
      <dgm:spPr/>
      <dgm:t>
        <a:bodyPr/>
        <a:lstStyle/>
        <a:p>
          <a:endParaRPr lang="es-CO" sz="1200">
            <a:latin typeface="Dotum" panose="020B0600000101010101" pitchFamily="34" charset="-127"/>
            <a:ea typeface="Dotum" panose="020B0600000101010101" pitchFamily="34" charset="-127"/>
          </a:endParaRPr>
        </a:p>
      </dgm:t>
    </dgm:pt>
    <dgm:pt modelId="{4D57FDDD-528C-473B-A335-3C5FDD06F356}">
      <dgm:prSet custT="1"/>
      <dgm:spPr>
        <a:solidFill>
          <a:schemeClr val="accent5">
            <a:lumMod val="60000"/>
            <a:lumOff val="40000"/>
          </a:schemeClr>
        </a:solidFill>
      </dgm:spPr>
      <dgm:t>
        <a:bodyPr/>
        <a:lstStyle/>
        <a:p>
          <a:r>
            <a:rPr lang="es-CO" sz="1200" b="1" dirty="0" smtClean="0">
              <a:solidFill>
                <a:schemeClr val="tx1"/>
              </a:solidFill>
              <a:latin typeface="Dotum" panose="020B0600000101010101" pitchFamily="34" charset="-127"/>
              <a:ea typeface="Dotum" panose="020B0600000101010101" pitchFamily="34" charset="-127"/>
            </a:rPr>
            <a:t>Diseño del Sistema Nacional de Indicadores para la adaptación al cambio climático- SNIACC</a:t>
          </a:r>
          <a:endParaRPr lang="es-CO" sz="1200" b="1" dirty="0">
            <a:solidFill>
              <a:schemeClr val="tx1"/>
            </a:solidFill>
            <a:latin typeface="Dotum" panose="020B0600000101010101" pitchFamily="34" charset="-127"/>
            <a:ea typeface="Dotum" panose="020B0600000101010101" pitchFamily="34" charset="-127"/>
          </a:endParaRPr>
        </a:p>
      </dgm:t>
    </dgm:pt>
    <dgm:pt modelId="{F808E56E-F292-4A59-A80E-31732E22916B}" type="parTrans" cxnId="{B6A03CF6-C442-4AAC-9E84-2BEBBDD3C94D}">
      <dgm:prSet/>
      <dgm:spPr/>
      <dgm:t>
        <a:bodyPr/>
        <a:lstStyle/>
        <a:p>
          <a:endParaRPr lang="es-CO" sz="1200">
            <a:latin typeface="Dotum" panose="020B0600000101010101" pitchFamily="34" charset="-127"/>
            <a:ea typeface="Dotum" panose="020B0600000101010101" pitchFamily="34" charset="-127"/>
          </a:endParaRPr>
        </a:p>
      </dgm:t>
    </dgm:pt>
    <dgm:pt modelId="{47D5D7D5-15B5-4FDE-B2F6-19EF7550C82E}" type="sibTrans" cxnId="{B6A03CF6-C442-4AAC-9E84-2BEBBDD3C94D}">
      <dgm:prSet/>
      <dgm:spPr/>
      <dgm:t>
        <a:bodyPr/>
        <a:lstStyle/>
        <a:p>
          <a:endParaRPr lang="es-CO" sz="1200">
            <a:latin typeface="Dotum" panose="020B0600000101010101" pitchFamily="34" charset="-127"/>
            <a:ea typeface="Dotum" panose="020B0600000101010101" pitchFamily="34" charset="-127"/>
          </a:endParaRPr>
        </a:p>
      </dgm:t>
    </dgm:pt>
    <dgm:pt modelId="{AACC54E4-89AE-42DD-9FAB-A7673CC1856A}" type="pres">
      <dgm:prSet presAssocID="{E3EC50C9-A4AF-459E-A4B8-EC2520290B2F}" presName="diagram" presStyleCnt="0">
        <dgm:presLayoutVars>
          <dgm:dir/>
          <dgm:resizeHandles val="exact"/>
        </dgm:presLayoutVars>
      </dgm:prSet>
      <dgm:spPr/>
      <dgm:t>
        <a:bodyPr/>
        <a:lstStyle/>
        <a:p>
          <a:endParaRPr lang="es-CO"/>
        </a:p>
      </dgm:t>
    </dgm:pt>
    <dgm:pt modelId="{06FB58A7-B572-4A28-A423-37F903E29E8F}" type="pres">
      <dgm:prSet presAssocID="{D0D8C849-B908-4CBE-B2C8-89DCAC598F3D}" presName="node" presStyleLbl="node1" presStyleIdx="0" presStyleCnt="8">
        <dgm:presLayoutVars>
          <dgm:bulletEnabled val="1"/>
        </dgm:presLayoutVars>
      </dgm:prSet>
      <dgm:spPr/>
      <dgm:t>
        <a:bodyPr/>
        <a:lstStyle/>
        <a:p>
          <a:endParaRPr lang="es-CO"/>
        </a:p>
      </dgm:t>
    </dgm:pt>
    <dgm:pt modelId="{8EAE2211-1D3F-4E06-8F56-AEFF63A7BE25}" type="pres">
      <dgm:prSet presAssocID="{735164D2-7EB4-4F38-9694-249527CAB8A8}" presName="sibTrans" presStyleCnt="0"/>
      <dgm:spPr/>
    </dgm:pt>
    <dgm:pt modelId="{4819E9C2-1ABD-49B7-9674-628F385AA863}" type="pres">
      <dgm:prSet presAssocID="{0D1E9BC1-D6DE-4491-81C7-73AF92F31351}" presName="node" presStyleLbl="node1" presStyleIdx="1" presStyleCnt="8">
        <dgm:presLayoutVars>
          <dgm:bulletEnabled val="1"/>
        </dgm:presLayoutVars>
      </dgm:prSet>
      <dgm:spPr/>
      <dgm:t>
        <a:bodyPr/>
        <a:lstStyle/>
        <a:p>
          <a:endParaRPr lang="es-CO"/>
        </a:p>
      </dgm:t>
    </dgm:pt>
    <dgm:pt modelId="{FBCC068F-75EF-4C91-B1E3-611642C3239B}" type="pres">
      <dgm:prSet presAssocID="{4302CD24-A455-4176-8AAF-60EE026D8B01}" presName="sibTrans" presStyleCnt="0"/>
      <dgm:spPr/>
    </dgm:pt>
    <dgm:pt modelId="{C6E403EF-D7FD-4446-BDDA-77FF21E221F9}" type="pres">
      <dgm:prSet presAssocID="{1EBBCCFD-700D-4907-8ADB-806AE80A266B}" presName="node" presStyleLbl="node1" presStyleIdx="2" presStyleCnt="8" custScaleX="98604" custScaleY="101079">
        <dgm:presLayoutVars>
          <dgm:bulletEnabled val="1"/>
        </dgm:presLayoutVars>
      </dgm:prSet>
      <dgm:spPr/>
      <dgm:t>
        <a:bodyPr/>
        <a:lstStyle/>
        <a:p>
          <a:endParaRPr lang="es-CO"/>
        </a:p>
      </dgm:t>
    </dgm:pt>
    <dgm:pt modelId="{BAB3CCAD-2E57-40A4-A8EF-29FAEA6667D6}" type="pres">
      <dgm:prSet presAssocID="{5E876580-BBE5-403C-8664-3C28ADA5AA6B}" presName="sibTrans" presStyleCnt="0"/>
      <dgm:spPr/>
    </dgm:pt>
    <dgm:pt modelId="{BAF0FD91-597D-4F5B-8E91-46F4E4759119}" type="pres">
      <dgm:prSet presAssocID="{424E0E70-3714-4B80-8495-F3A6490C7BD6}" presName="node" presStyleLbl="node1" presStyleIdx="3" presStyleCnt="8" custLinFactNeighborX="-1453" custLinFactNeighborY="0">
        <dgm:presLayoutVars>
          <dgm:bulletEnabled val="1"/>
        </dgm:presLayoutVars>
      </dgm:prSet>
      <dgm:spPr/>
      <dgm:t>
        <a:bodyPr/>
        <a:lstStyle/>
        <a:p>
          <a:endParaRPr lang="es-CO"/>
        </a:p>
      </dgm:t>
    </dgm:pt>
    <dgm:pt modelId="{376073BF-3F9A-4D5D-B109-2DC7F3F164AE}" type="pres">
      <dgm:prSet presAssocID="{99D1A26A-02A8-4E53-AE68-C6F7BB717D1C}" presName="sibTrans" presStyleCnt="0"/>
      <dgm:spPr/>
    </dgm:pt>
    <dgm:pt modelId="{816137B2-FCD5-4C04-957C-452F69E5CE02}" type="pres">
      <dgm:prSet presAssocID="{2FA93F19-B584-434C-8496-EF4FB912856D}" presName="node" presStyleLbl="node1" presStyleIdx="4" presStyleCnt="8">
        <dgm:presLayoutVars>
          <dgm:bulletEnabled val="1"/>
        </dgm:presLayoutVars>
      </dgm:prSet>
      <dgm:spPr/>
      <dgm:t>
        <a:bodyPr/>
        <a:lstStyle/>
        <a:p>
          <a:endParaRPr lang="es-CO"/>
        </a:p>
      </dgm:t>
    </dgm:pt>
    <dgm:pt modelId="{2BE5EF0A-8B0A-45AB-9E84-8CC4B3E88564}" type="pres">
      <dgm:prSet presAssocID="{71E4C10E-1118-4814-A050-FC8D866E8C74}" presName="sibTrans" presStyleCnt="0"/>
      <dgm:spPr/>
    </dgm:pt>
    <dgm:pt modelId="{E701CB50-52A2-4ACB-8510-A5783C13290A}" type="pres">
      <dgm:prSet presAssocID="{A7D1A22C-AE26-48A5-957E-7FA87D504739}" presName="node" presStyleLbl="node1" presStyleIdx="5" presStyleCnt="8">
        <dgm:presLayoutVars>
          <dgm:bulletEnabled val="1"/>
        </dgm:presLayoutVars>
      </dgm:prSet>
      <dgm:spPr/>
      <dgm:t>
        <a:bodyPr/>
        <a:lstStyle/>
        <a:p>
          <a:endParaRPr lang="es-CO"/>
        </a:p>
      </dgm:t>
    </dgm:pt>
    <dgm:pt modelId="{EEB55D03-21C4-45DA-AB06-8C209B2DB4ED}" type="pres">
      <dgm:prSet presAssocID="{06AED3C4-1AB1-412D-ADA9-95B784EA1585}" presName="sibTrans" presStyleCnt="0"/>
      <dgm:spPr/>
    </dgm:pt>
    <dgm:pt modelId="{A2964FF3-AF66-4299-91CC-325E6851C59B}" type="pres">
      <dgm:prSet presAssocID="{19E86E22-7EBC-4169-A768-6B1B7D2B6D28}" presName="node" presStyleLbl="node1" presStyleIdx="6" presStyleCnt="8">
        <dgm:presLayoutVars>
          <dgm:bulletEnabled val="1"/>
        </dgm:presLayoutVars>
      </dgm:prSet>
      <dgm:spPr/>
      <dgm:t>
        <a:bodyPr/>
        <a:lstStyle/>
        <a:p>
          <a:endParaRPr lang="es-CO"/>
        </a:p>
      </dgm:t>
    </dgm:pt>
    <dgm:pt modelId="{F2581C5A-EB93-461A-882E-0C5C500C4F78}" type="pres">
      <dgm:prSet presAssocID="{270B8563-C0A7-411D-A1CE-6E4C3674242E}" presName="sibTrans" presStyleCnt="0"/>
      <dgm:spPr/>
    </dgm:pt>
    <dgm:pt modelId="{F4B46401-4BFB-4DB3-8238-832A6D1251F8}" type="pres">
      <dgm:prSet presAssocID="{4D57FDDD-528C-473B-A335-3C5FDD06F356}" presName="node" presStyleLbl="node1" presStyleIdx="7" presStyleCnt="8">
        <dgm:presLayoutVars>
          <dgm:bulletEnabled val="1"/>
        </dgm:presLayoutVars>
      </dgm:prSet>
      <dgm:spPr/>
      <dgm:t>
        <a:bodyPr/>
        <a:lstStyle/>
        <a:p>
          <a:endParaRPr lang="es-CO"/>
        </a:p>
      </dgm:t>
    </dgm:pt>
  </dgm:ptLst>
  <dgm:cxnLst>
    <dgm:cxn modelId="{9A2A5F09-0812-4982-BB7D-AE4FE4A78EC8}" type="presOf" srcId="{4D57FDDD-528C-473B-A335-3C5FDD06F356}" destId="{F4B46401-4BFB-4DB3-8238-832A6D1251F8}" srcOrd="0" destOrd="0" presId="urn:microsoft.com/office/officeart/2005/8/layout/default"/>
    <dgm:cxn modelId="{06FA3691-04EC-4714-8A4B-EB38D8A1B488}" srcId="{E3EC50C9-A4AF-459E-A4B8-EC2520290B2F}" destId="{A7D1A22C-AE26-48A5-957E-7FA87D504739}" srcOrd="5" destOrd="0" parTransId="{833AC7B3-8C36-48DF-835D-82C46ECBFC63}" sibTransId="{06AED3C4-1AB1-412D-ADA9-95B784EA1585}"/>
    <dgm:cxn modelId="{468F8854-E882-4436-8F2E-ED6F3FB85E6C}" type="presOf" srcId="{19E86E22-7EBC-4169-A768-6B1B7D2B6D28}" destId="{A2964FF3-AF66-4299-91CC-325E6851C59B}" srcOrd="0" destOrd="0" presId="urn:microsoft.com/office/officeart/2005/8/layout/default"/>
    <dgm:cxn modelId="{40A7F9F2-1300-48DC-8898-ABA9567D82FF}" type="presOf" srcId="{E3EC50C9-A4AF-459E-A4B8-EC2520290B2F}" destId="{AACC54E4-89AE-42DD-9FAB-A7673CC1856A}" srcOrd="0" destOrd="0" presId="urn:microsoft.com/office/officeart/2005/8/layout/default"/>
    <dgm:cxn modelId="{AC079271-310F-47FF-8F01-3C3FB12F769F}" srcId="{E3EC50C9-A4AF-459E-A4B8-EC2520290B2F}" destId="{424E0E70-3714-4B80-8495-F3A6490C7BD6}" srcOrd="3" destOrd="0" parTransId="{E0B7D9A4-98C8-4AE0-BB35-C251D99A7CC3}" sibTransId="{99D1A26A-02A8-4E53-AE68-C6F7BB717D1C}"/>
    <dgm:cxn modelId="{6FC120BE-18F7-47BE-A3DB-C651B59A32AB}" type="presOf" srcId="{2FA93F19-B584-434C-8496-EF4FB912856D}" destId="{816137B2-FCD5-4C04-957C-452F69E5CE02}" srcOrd="0" destOrd="0" presId="urn:microsoft.com/office/officeart/2005/8/layout/default"/>
    <dgm:cxn modelId="{F95BC2A8-3A11-477F-9713-7C0FCACDCFF0}" type="presOf" srcId="{0D1E9BC1-D6DE-4491-81C7-73AF92F31351}" destId="{4819E9C2-1ABD-49B7-9674-628F385AA863}" srcOrd="0" destOrd="0" presId="urn:microsoft.com/office/officeart/2005/8/layout/default"/>
    <dgm:cxn modelId="{1901AE7C-C631-4553-9D32-F1CC08FDDE2B}" srcId="{E3EC50C9-A4AF-459E-A4B8-EC2520290B2F}" destId="{D0D8C849-B908-4CBE-B2C8-89DCAC598F3D}" srcOrd="0" destOrd="0" parTransId="{BDBB9590-5419-412A-8B87-742A378EB095}" sibTransId="{735164D2-7EB4-4F38-9694-249527CAB8A8}"/>
    <dgm:cxn modelId="{A3C33F3D-9946-4A55-B249-FF160AE27DC9}" srcId="{E3EC50C9-A4AF-459E-A4B8-EC2520290B2F}" destId="{0D1E9BC1-D6DE-4491-81C7-73AF92F31351}" srcOrd="1" destOrd="0" parTransId="{38DD345E-D294-4FC4-8203-39CC78DDBBF4}" sibTransId="{4302CD24-A455-4176-8AAF-60EE026D8B01}"/>
    <dgm:cxn modelId="{21BBFBAA-BC62-41FC-B8F5-EBEC3B195FF7}" type="presOf" srcId="{D0D8C849-B908-4CBE-B2C8-89DCAC598F3D}" destId="{06FB58A7-B572-4A28-A423-37F903E29E8F}" srcOrd="0" destOrd="0" presId="urn:microsoft.com/office/officeart/2005/8/layout/default"/>
    <dgm:cxn modelId="{C5590FF8-9FD4-438A-B89F-69AC46AAB051}" type="presOf" srcId="{1EBBCCFD-700D-4907-8ADB-806AE80A266B}" destId="{C6E403EF-D7FD-4446-BDDA-77FF21E221F9}" srcOrd="0" destOrd="0" presId="urn:microsoft.com/office/officeart/2005/8/layout/default"/>
    <dgm:cxn modelId="{8ADECDDD-9841-40DB-A873-68B0B45332CD}" srcId="{E3EC50C9-A4AF-459E-A4B8-EC2520290B2F}" destId="{2FA93F19-B584-434C-8496-EF4FB912856D}" srcOrd="4" destOrd="0" parTransId="{9C5BD22D-D0BA-4E12-A356-983A311BBF81}" sibTransId="{71E4C10E-1118-4814-A050-FC8D866E8C74}"/>
    <dgm:cxn modelId="{0C1669FC-12B5-4CF4-B353-8A125E263F48}" type="presOf" srcId="{424E0E70-3714-4B80-8495-F3A6490C7BD6}" destId="{BAF0FD91-597D-4F5B-8E91-46F4E4759119}" srcOrd="0" destOrd="0" presId="urn:microsoft.com/office/officeart/2005/8/layout/default"/>
    <dgm:cxn modelId="{B6A03CF6-C442-4AAC-9E84-2BEBBDD3C94D}" srcId="{E3EC50C9-A4AF-459E-A4B8-EC2520290B2F}" destId="{4D57FDDD-528C-473B-A335-3C5FDD06F356}" srcOrd="7" destOrd="0" parTransId="{F808E56E-F292-4A59-A80E-31732E22916B}" sibTransId="{47D5D7D5-15B5-4FDE-B2F6-19EF7550C82E}"/>
    <dgm:cxn modelId="{9006E85C-90D0-4577-B028-E215F05C76E6}" srcId="{E3EC50C9-A4AF-459E-A4B8-EC2520290B2F}" destId="{19E86E22-7EBC-4169-A768-6B1B7D2B6D28}" srcOrd="6" destOrd="0" parTransId="{31614EE7-C85A-4427-B960-555B33A3C3F8}" sibTransId="{270B8563-C0A7-411D-A1CE-6E4C3674242E}"/>
    <dgm:cxn modelId="{8C45D78A-40B8-41F6-BC64-8156C80A289F}" type="presOf" srcId="{A7D1A22C-AE26-48A5-957E-7FA87D504739}" destId="{E701CB50-52A2-4ACB-8510-A5783C13290A}" srcOrd="0" destOrd="0" presId="urn:microsoft.com/office/officeart/2005/8/layout/default"/>
    <dgm:cxn modelId="{6E9229CA-5767-49C7-8CC1-745C9629FA10}" srcId="{E3EC50C9-A4AF-459E-A4B8-EC2520290B2F}" destId="{1EBBCCFD-700D-4907-8ADB-806AE80A266B}" srcOrd="2" destOrd="0" parTransId="{5405F482-2DE0-441C-AB71-51359315E7B6}" sibTransId="{5E876580-BBE5-403C-8664-3C28ADA5AA6B}"/>
    <dgm:cxn modelId="{9A7C1BE7-0AE6-4EBC-A125-EF2DC49F16D6}" type="presParOf" srcId="{AACC54E4-89AE-42DD-9FAB-A7673CC1856A}" destId="{06FB58A7-B572-4A28-A423-37F903E29E8F}" srcOrd="0" destOrd="0" presId="urn:microsoft.com/office/officeart/2005/8/layout/default"/>
    <dgm:cxn modelId="{0B94A07F-54A8-4C93-96CD-6DB47E64A318}" type="presParOf" srcId="{AACC54E4-89AE-42DD-9FAB-A7673CC1856A}" destId="{8EAE2211-1D3F-4E06-8F56-AEFF63A7BE25}" srcOrd="1" destOrd="0" presId="urn:microsoft.com/office/officeart/2005/8/layout/default"/>
    <dgm:cxn modelId="{5A1AEEAF-22C2-4B92-B6A8-E5974FA965AF}" type="presParOf" srcId="{AACC54E4-89AE-42DD-9FAB-A7673CC1856A}" destId="{4819E9C2-1ABD-49B7-9674-628F385AA863}" srcOrd="2" destOrd="0" presId="urn:microsoft.com/office/officeart/2005/8/layout/default"/>
    <dgm:cxn modelId="{62F5B262-B662-4116-A50D-B9D630237AC5}" type="presParOf" srcId="{AACC54E4-89AE-42DD-9FAB-A7673CC1856A}" destId="{FBCC068F-75EF-4C91-B1E3-611642C3239B}" srcOrd="3" destOrd="0" presId="urn:microsoft.com/office/officeart/2005/8/layout/default"/>
    <dgm:cxn modelId="{08BCF97A-305E-4FE1-93D0-BFF9F6B639A2}" type="presParOf" srcId="{AACC54E4-89AE-42DD-9FAB-A7673CC1856A}" destId="{C6E403EF-D7FD-4446-BDDA-77FF21E221F9}" srcOrd="4" destOrd="0" presId="urn:microsoft.com/office/officeart/2005/8/layout/default"/>
    <dgm:cxn modelId="{6F77DFE8-1B70-4F9E-8B1B-F2C55B45EC7B}" type="presParOf" srcId="{AACC54E4-89AE-42DD-9FAB-A7673CC1856A}" destId="{BAB3CCAD-2E57-40A4-A8EF-29FAEA6667D6}" srcOrd="5" destOrd="0" presId="urn:microsoft.com/office/officeart/2005/8/layout/default"/>
    <dgm:cxn modelId="{F92AB6A2-1A76-4890-B8A8-7CFD0AB7FB8D}" type="presParOf" srcId="{AACC54E4-89AE-42DD-9FAB-A7673CC1856A}" destId="{BAF0FD91-597D-4F5B-8E91-46F4E4759119}" srcOrd="6" destOrd="0" presId="urn:microsoft.com/office/officeart/2005/8/layout/default"/>
    <dgm:cxn modelId="{0627E502-9F38-44AF-9A79-2EE0A1F7239F}" type="presParOf" srcId="{AACC54E4-89AE-42DD-9FAB-A7673CC1856A}" destId="{376073BF-3F9A-4D5D-B109-2DC7F3F164AE}" srcOrd="7" destOrd="0" presId="urn:microsoft.com/office/officeart/2005/8/layout/default"/>
    <dgm:cxn modelId="{E26795D9-1F55-4A9B-B5A9-CEF959448C90}" type="presParOf" srcId="{AACC54E4-89AE-42DD-9FAB-A7673CC1856A}" destId="{816137B2-FCD5-4C04-957C-452F69E5CE02}" srcOrd="8" destOrd="0" presId="urn:microsoft.com/office/officeart/2005/8/layout/default"/>
    <dgm:cxn modelId="{B7045A75-0B39-4B05-ABAC-9E4160B3A6CC}" type="presParOf" srcId="{AACC54E4-89AE-42DD-9FAB-A7673CC1856A}" destId="{2BE5EF0A-8B0A-45AB-9E84-8CC4B3E88564}" srcOrd="9" destOrd="0" presId="urn:microsoft.com/office/officeart/2005/8/layout/default"/>
    <dgm:cxn modelId="{EE3953BC-F3BE-4414-B2A3-8132BF4DEF3B}" type="presParOf" srcId="{AACC54E4-89AE-42DD-9FAB-A7673CC1856A}" destId="{E701CB50-52A2-4ACB-8510-A5783C13290A}" srcOrd="10" destOrd="0" presId="urn:microsoft.com/office/officeart/2005/8/layout/default"/>
    <dgm:cxn modelId="{D6CA228D-7D2D-45F8-B89E-8E4F52585742}" type="presParOf" srcId="{AACC54E4-89AE-42DD-9FAB-A7673CC1856A}" destId="{EEB55D03-21C4-45DA-AB06-8C209B2DB4ED}" srcOrd="11" destOrd="0" presId="urn:microsoft.com/office/officeart/2005/8/layout/default"/>
    <dgm:cxn modelId="{8E4401FE-0477-46D3-BAC9-431D6848F208}" type="presParOf" srcId="{AACC54E4-89AE-42DD-9FAB-A7673CC1856A}" destId="{A2964FF3-AF66-4299-91CC-325E6851C59B}" srcOrd="12" destOrd="0" presId="urn:microsoft.com/office/officeart/2005/8/layout/default"/>
    <dgm:cxn modelId="{C52ADB3A-2742-4B0E-92F6-12BE3A95A0EA}" type="presParOf" srcId="{AACC54E4-89AE-42DD-9FAB-A7673CC1856A}" destId="{F2581C5A-EB93-461A-882E-0C5C500C4F78}" srcOrd="13" destOrd="0" presId="urn:microsoft.com/office/officeart/2005/8/layout/default"/>
    <dgm:cxn modelId="{A910AE1A-B3D8-4A92-95DC-DB945534471F}" type="presParOf" srcId="{AACC54E4-89AE-42DD-9FAB-A7673CC1856A}" destId="{F4B46401-4BFB-4DB3-8238-832A6D1251F8}" srcOrd="14"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41B4125-3151-4DB8-AB6B-C9EF26B5DEC2}" type="datetimeFigureOut">
              <a:rPr lang="en-US" smtClean="0"/>
              <a:t>5/25/2017</a:t>
            </a:fld>
            <a:endParaRPr lang="en-US"/>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935F2B5-5B2A-4CE0-99AF-C651B0955137}" type="slidenum">
              <a:rPr lang="en-US" smtClean="0"/>
              <a:t>‹Nº›</a:t>
            </a:fld>
            <a:endParaRPr lang="en-US"/>
          </a:p>
        </p:txBody>
      </p:sp>
    </p:spTree>
    <p:extLst>
      <p:ext uri="{BB962C8B-B14F-4D97-AF65-F5344CB8AC3E}">
        <p14:creationId xmlns:p14="http://schemas.microsoft.com/office/powerpoint/2010/main" val="2263084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C171E1-C660-4035-86C4-6C554868D40B}" type="datetimeFigureOut">
              <a:rPr lang="es-CO" smtClean="0"/>
              <a:t>25/05/2017</a:t>
            </a:fld>
            <a:endParaRPr lang="es-CO"/>
          </a:p>
        </p:txBody>
      </p:sp>
      <p:sp>
        <p:nvSpPr>
          <p:cNvPr id="4" name="Marcador de imagen de diapositiva 3"/>
          <p:cNvSpPr>
            <a:spLocks noGrp="1" noRot="1" noChangeAspect="1"/>
          </p:cNvSpPr>
          <p:nvPr>
            <p:ph type="sldImg" idx="2"/>
          </p:nvPr>
        </p:nvSpPr>
        <p:spPr>
          <a:xfrm>
            <a:off x="1162050" y="1162050"/>
            <a:ext cx="4686300"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51DECF-C622-4088-A6ED-B0939E96C8C0}" type="slidenum">
              <a:rPr lang="es-CO" smtClean="0"/>
              <a:t>‹Nº›</a:t>
            </a:fld>
            <a:endParaRPr lang="es-CO"/>
          </a:p>
        </p:txBody>
      </p:sp>
    </p:spTree>
    <p:extLst>
      <p:ext uri="{BB962C8B-B14F-4D97-AF65-F5344CB8AC3E}">
        <p14:creationId xmlns:p14="http://schemas.microsoft.com/office/powerpoint/2010/main" val="316824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866775" y="685800"/>
            <a:ext cx="512445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023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Ya en el pasado, en el marco de la CMNUCC, se habían firmado algunos acuerdos sobre cambio climático. Sin embargo,  este nuevo acuerdo tiene algunas características que nunca antes se habían presentado:</a:t>
            </a:r>
          </a:p>
          <a:p>
            <a:endParaRPr lang="es-CO" dirty="0" smtClean="0"/>
          </a:p>
          <a:p>
            <a:r>
              <a:rPr lang="es-CO" b="1" dirty="0" smtClean="0"/>
              <a:t>Ambición</a:t>
            </a:r>
            <a:r>
              <a:rPr lang="es-CO" dirty="0" smtClean="0"/>
              <a:t> - Se hace un llamado a mantener la temperatura global muy por debajo de 2 °C e incluso para limitar ese aumento de la temperatura a 1,5 °C  </a:t>
            </a:r>
          </a:p>
          <a:p>
            <a:endParaRPr lang="es-CO" dirty="0" smtClean="0"/>
          </a:p>
          <a:p>
            <a:r>
              <a:rPr lang="es-CO" b="1" dirty="0" smtClean="0"/>
              <a:t>Adaptación -  </a:t>
            </a:r>
            <a:r>
              <a:rPr lang="es-CO" dirty="0" smtClean="0"/>
              <a:t>Por primera vez se define un objetivo global en adaptación al cambio climático, se hace énfasis en la comunicación de prioridades y necesidades de cada país y se logra una mayor asignación de recursos para este tema.</a:t>
            </a:r>
          </a:p>
          <a:p>
            <a:endParaRPr lang="es-CO" dirty="0" smtClean="0"/>
          </a:p>
          <a:p>
            <a:r>
              <a:rPr lang="es-ES_tradnl" b="1" dirty="0" smtClean="0"/>
              <a:t>Apoyo – </a:t>
            </a:r>
            <a:r>
              <a:rPr lang="es-ES_tradnl" dirty="0" smtClean="0"/>
              <a:t>países desarrollados se comprometieron a apoyar a los países en desarrollo a reducir sus emisiones de GEI y adaptarse a los impactos del cambio climático por medio de financiación, transferencia de tecnología y creación de capacidades.</a:t>
            </a:r>
          </a:p>
          <a:p>
            <a:endParaRPr lang="es-CO" dirty="0" smtClean="0"/>
          </a:p>
          <a:p>
            <a:r>
              <a:rPr lang="es-ES_tradnl" b="1" dirty="0" smtClean="0"/>
              <a:t>Cumplimiento y transparencia </a:t>
            </a:r>
            <a:r>
              <a:rPr lang="es-ES_tradnl" dirty="0" smtClean="0"/>
              <a:t>- todos los países reportaran, bajo un único sistema, sus avances hacia sus metas. Los países en desarrollo recibirán apoyo para construir capacidades para el reporte. Se desarrollara un sistema de cumplimiento </a:t>
            </a:r>
            <a:r>
              <a:rPr lang="es-ES_tradnl" dirty="0" err="1" smtClean="0"/>
              <a:t>facilitativo</a:t>
            </a:r>
            <a:r>
              <a:rPr lang="es-ES_tradnl" dirty="0" smtClean="0"/>
              <a:t>.</a:t>
            </a:r>
          </a:p>
          <a:p>
            <a:endParaRPr lang="es-CO" dirty="0" smtClean="0"/>
          </a:p>
          <a:p>
            <a:r>
              <a:rPr lang="es-CO" b="1" dirty="0" smtClean="0"/>
              <a:t>Universalidad</a:t>
            </a:r>
            <a:r>
              <a:rPr lang="es-CO" dirty="0" smtClean="0"/>
              <a:t> - Por primera vez en la historia todos los países se comprometen a enfrentar el cambio climático. </a:t>
            </a:r>
          </a:p>
          <a:p>
            <a:endParaRPr lang="es-CO" dirty="0" smtClean="0"/>
          </a:p>
          <a:p>
            <a:r>
              <a:rPr lang="es-CO" b="1" dirty="0" smtClean="0"/>
              <a:t>Dinamismo y visión a largo plazo. </a:t>
            </a:r>
            <a:r>
              <a:rPr lang="es-CO" dirty="0" smtClean="0"/>
              <a:t>Se acuerda realizar revisiones periódicas para las acciones en mitigación, adaptación y financiamiento, a través de las cuales se logre aumentar cada vez más la ambición de las metas que permitan cumplir los objetivos globales </a:t>
            </a:r>
          </a:p>
          <a:p>
            <a:endParaRPr lang="es-CO" dirty="0"/>
          </a:p>
        </p:txBody>
      </p:sp>
      <p:sp>
        <p:nvSpPr>
          <p:cNvPr id="4" name="Marcador de número de diapositiva 3"/>
          <p:cNvSpPr>
            <a:spLocks noGrp="1"/>
          </p:cNvSpPr>
          <p:nvPr>
            <p:ph type="sldNum" sz="quarter" idx="10"/>
          </p:nvPr>
        </p:nvSpPr>
        <p:spPr/>
        <p:txBody>
          <a:bodyPr/>
          <a:lstStyle/>
          <a:p>
            <a:fld id="{9051DECF-C622-4088-A6ED-B0939E96C8C0}" type="slidenum">
              <a:rPr lang="es-CO" smtClean="0"/>
              <a:t>4</a:t>
            </a:fld>
            <a:endParaRPr lang="es-CO"/>
          </a:p>
        </p:txBody>
      </p:sp>
    </p:spTree>
    <p:extLst>
      <p:ext uri="{BB962C8B-B14F-4D97-AF65-F5344CB8AC3E}">
        <p14:creationId xmlns:p14="http://schemas.microsoft.com/office/powerpoint/2010/main" val="219540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051DECF-C622-4088-A6ED-B0939E96C8C0}" type="slidenum">
              <a:rPr lang="es-CO" smtClean="0"/>
              <a:t>13</a:t>
            </a:fld>
            <a:endParaRPr lang="es-CO"/>
          </a:p>
        </p:txBody>
      </p:sp>
    </p:spTree>
    <p:extLst>
      <p:ext uri="{BB962C8B-B14F-4D97-AF65-F5344CB8AC3E}">
        <p14:creationId xmlns:p14="http://schemas.microsoft.com/office/powerpoint/2010/main" val="205804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051DECF-C622-4088-A6ED-B0939E96C8C0}" type="slidenum">
              <a:rPr lang="es-CO" smtClean="0"/>
              <a:t>15</a:t>
            </a:fld>
            <a:endParaRPr lang="es-CO"/>
          </a:p>
        </p:txBody>
      </p:sp>
    </p:spTree>
    <p:extLst>
      <p:ext uri="{BB962C8B-B14F-4D97-AF65-F5344CB8AC3E}">
        <p14:creationId xmlns:p14="http://schemas.microsoft.com/office/powerpoint/2010/main" val="346106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051DECF-C622-4088-A6ED-B0939E96C8C0}" type="slidenum">
              <a:rPr lang="es-CO" smtClean="0"/>
              <a:t>16</a:t>
            </a:fld>
            <a:endParaRPr lang="es-CO"/>
          </a:p>
        </p:txBody>
      </p:sp>
    </p:spTree>
    <p:extLst>
      <p:ext uri="{BB962C8B-B14F-4D97-AF65-F5344CB8AC3E}">
        <p14:creationId xmlns:p14="http://schemas.microsoft.com/office/powerpoint/2010/main" val="229083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051DECF-C622-4088-A6ED-B0939E96C8C0}" type="slidenum">
              <a:rPr lang="es-CO" smtClean="0"/>
              <a:t>17</a:t>
            </a:fld>
            <a:endParaRPr lang="es-CO"/>
          </a:p>
        </p:txBody>
      </p:sp>
    </p:spTree>
    <p:extLst>
      <p:ext uri="{BB962C8B-B14F-4D97-AF65-F5344CB8AC3E}">
        <p14:creationId xmlns:p14="http://schemas.microsoft.com/office/powerpoint/2010/main" val="1407056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051DECF-C622-4088-A6ED-B0939E96C8C0}" type="slidenum">
              <a:rPr lang="es-CO" smtClean="0"/>
              <a:t>18</a:t>
            </a:fld>
            <a:endParaRPr lang="es-CO"/>
          </a:p>
        </p:txBody>
      </p:sp>
    </p:spTree>
    <p:extLst>
      <p:ext uri="{BB962C8B-B14F-4D97-AF65-F5344CB8AC3E}">
        <p14:creationId xmlns:p14="http://schemas.microsoft.com/office/powerpoint/2010/main" val="117924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5711825"/>
            <a:ext cx="9141619" cy="4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5652498"/>
            <a:ext cx="9141619" cy="57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677259"/>
            <a:ext cx="7543800" cy="3182303"/>
          </a:xfrm>
        </p:spPr>
        <p:txBody>
          <a:bodyPr anchor="b">
            <a:normAutofit/>
          </a:bodyPr>
          <a:lstStyle>
            <a:lvl1pPr algn="l">
              <a:lnSpc>
                <a:spcPct val="85000"/>
              </a:lnSpc>
              <a:defRPr sz="6000" spc="-37"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3976022"/>
            <a:ext cx="7543800" cy="1019969"/>
          </a:xfrm>
        </p:spPr>
        <p:txBody>
          <a:bodyPr lIns="91440" rIns="91440">
            <a:normAutofit/>
          </a:bodyPr>
          <a:lstStyle>
            <a:lvl1pPr marL="0" indent="0" algn="l">
              <a:buNone/>
              <a:defRPr sz="1800" cap="all" spc="150" baseline="0">
                <a:solidFill>
                  <a:schemeClr val="tx2"/>
                </a:solidFill>
                <a:latin typeface="+mj-lt"/>
              </a:defRPr>
            </a:lvl1pPr>
            <a:lvl2pPr marL="342898" indent="0" algn="ctr">
              <a:buNone/>
              <a:defRPr sz="1800"/>
            </a:lvl2pPr>
            <a:lvl3pPr marL="685797" indent="0" algn="ctr">
              <a:buNone/>
              <a:defRPr sz="1800"/>
            </a:lvl3pPr>
            <a:lvl4pPr marL="1028696" indent="0" algn="ctr">
              <a:buNone/>
              <a:defRPr sz="1500"/>
            </a:lvl4pPr>
            <a:lvl5pPr marL="1371594" indent="0" algn="ctr">
              <a:buNone/>
              <a:defRPr sz="1500"/>
            </a:lvl5pPr>
            <a:lvl6pPr marL="1714492" indent="0" algn="ctr">
              <a:buNone/>
              <a:defRPr sz="1500"/>
            </a:lvl6pPr>
            <a:lvl7pPr marL="2057391" indent="0" algn="ctr">
              <a:buNone/>
              <a:defRPr sz="1500"/>
            </a:lvl7pPr>
            <a:lvl8pPr marL="2400290" indent="0" algn="ctr">
              <a:buNone/>
              <a:defRPr sz="1500"/>
            </a:lvl8pPr>
            <a:lvl9pPr marL="2743188"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s" sz="844" smtClean="0">
                <a:solidFill>
                  <a:srgbClr val="CCDDEA"/>
                </a:solidFill>
                <a:latin typeface="Roboto"/>
                <a:ea typeface="Roboto"/>
                <a:cs typeface="Roboto"/>
                <a:sym typeface="Roboto"/>
              </a:rPr>
              <a:pPr/>
              <a:t>‹Nº›</a:t>
            </a:fld>
            <a:endParaRPr lang="es" sz="844">
              <a:solidFill>
                <a:srgbClr val="CCDDEA"/>
              </a:solidFill>
              <a:latin typeface="Roboto"/>
              <a:ea typeface="Roboto"/>
              <a:cs typeface="Roboto"/>
              <a:sym typeface="Roboto"/>
            </a:endParaRPr>
          </a:p>
        </p:txBody>
      </p:sp>
      <p:cxnSp>
        <p:nvCxnSpPr>
          <p:cNvPr id="9" name="Straight Connector 8"/>
          <p:cNvCxnSpPr/>
          <p:nvPr/>
        </p:nvCxnSpPr>
        <p:spPr>
          <a:xfrm>
            <a:off x="905744" y="3875882"/>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20838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s" sz="844" smtClean="0">
                <a:solidFill>
                  <a:srgbClr val="CCDDEA"/>
                </a:solidFill>
                <a:latin typeface="Roboto"/>
                <a:ea typeface="Roboto"/>
                <a:cs typeface="Roboto"/>
                <a:sym typeface="Roboto"/>
              </a:rPr>
              <a:pPr/>
              <a:t>‹Nº›</a:t>
            </a:fld>
            <a:endParaRPr lang="es" sz="844">
              <a:solidFill>
                <a:srgbClr val="CCDDEA"/>
              </a:solidFill>
              <a:latin typeface="Roboto"/>
              <a:ea typeface="Roboto"/>
              <a:cs typeface="Roboto"/>
              <a:sym typeface="Roboto"/>
            </a:endParaRPr>
          </a:p>
        </p:txBody>
      </p:sp>
    </p:spTree>
    <p:extLst>
      <p:ext uri="{BB962C8B-B14F-4D97-AF65-F5344CB8AC3E}">
        <p14:creationId xmlns:p14="http://schemas.microsoft.com/office/powerpoint/2010/main" val="2012073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5711825"/>
            <a:ext cx="9141619" cy="4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5652498"/>
            <a:ext cx="9141619" cy="57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70132"/>
            <a:ext cx="1971675" cy="51376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70132"/>
            <a:ext cx="5800725" cy="5137700"/>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s" sz="844" smtClean="0">
                <a:solidFill>
                  <a:srgbClr val="CCDDEA"/>
                </a:solidFill>
                <a:latin typeface="Roboto"/>
                <a:ea typeface="Roboto"/>
                <a:cs typeface="Roboto"/>
                <a:sym typeface="Roboto"/>
              </a:rPr>
              <a:pPr/>
              <a:t>‹Nº›</a:t>
            </a:fld>
            <a:endParaRPr lang="es" sz="844">
              <a:solidFill>
                <a:srgbClr val="CCDDEA"/>
              </a:solidFill>
              <a:latin typeface="Roboto"/>
              <a:ea typeface="Roboto"/>
              <a:cs typeface="Roboto"/>
              <a:sym typeface="Roboto"/>
            </a:endParaRPr>
          </a:p>
        </p:txBody>
      </p:sp>
    </p:spTree>
    <p:extLst>
      <p:ext uri="{BB962C8B-B14F-4D97-AF65-F5344CB8AC3E}">
        <p14:creationId xmlns:p14="http://schemas.microsoft.com/office/powerpoint/2010/main" val="16171078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Big number">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497412"/>
            <a:ext cx="8222063" cy="2336090"/>
          </a:xfrm>
          <a:prstGeom prst="rect">
            <a:avLst/>
          </a:prstGeom>
        </p:spPr>
        <p:txBody>
          <a:bodyPr lIns="108350" tIns="108350" rIns="108350" bIns="108350" anchor="b" anchorCtr="0"/>
          <a:lstStyle>
            <a:lvl1pPr lvl="0" algn="ctr">
              <a:spcBef>
                <a:spcPts val="0"/>
              </a:spcBef>
              <a:buClr>
                <a:schemeClr val="dk2"/>
              </a:buClr>
              <a:buSzPct val="100000"/>
              <a:defRPr sz="9984">
                <a:solidFill>
                  <a:schemeClr val="dk2"/>
                </a:solidFill>
              </a:defRPr>
            </a:lvl1pPr>
            <a:lvl2pPr lvl="1" algn="ctr">
              <a:spcBef>
                <a:spcPts val="0"/>
              </a:spcBef>
              <a:buClr>
                <a:schemeClr val="dk2"/>
              </a:buClr>
              <a:buSzPct val="100000"/>
              <a:defRPr sz="9984">
                <a:solidFill>
                  <a:schemeClr val="dk2"/>
                </a:solidFill>
              </a:defRPr>
            </a:lvl2pPr>
            <a:lvl3pPr lvl="2" algn="ctr">
              <a:spcBef>
                <a:spcPts val="0"/>
              </a:spcBef>
              <a:buClr>
                <a:schemeClr val="dk2"/>
              </a:buClr>
              <a:buSzPct val="100000"/>
              <a:defRPr sz="9984">
                <a:solidFill>
                  <a:schemeClr val="dk2"/>
                </a:solidFill>
              </a:defRPr>
            </a:lvl3pPr>
            <a:lvl4pPr lvl="3" algn="ctr">
              <a:spcBef>
                <a:spcPts val="0"/>
              </a:spcBef>
              <a:buClr>
                <a:schemeClr val="dk2"/>
              </a:buClr>
              <a:buSzPct val="100000"/>
              <a:defRPr sz="9984">
                <a:solidFill>
                  <a:schemeClr val="dk2"/>
                </a:solidFill>
              </a:defRPr>
            </a:lvl4pPr>
            <a:lvl5pPr lvl="4" algn="ctr">
              <a:spcBef>
                <a:spcPts val="0"/>
              </a:spcBef>
              <a:buClr>
                <a:schemeClr val="dk2"/>
              </a:buClr>
              <a:buSzPct val="100000"/>
              <a:defRPr sz="9984">
                <a:solidFill>
                  <a:schemeClr val="dk2"/>
                </a:solidFill>
              </a:defRPr>
            </a:lvl5pPr>
            <a:lvl6pPr lvl="5" algn="ctr">
              <a:spcBef>
                <a:spcPts val="0"/>
              </a:spcBef>
              <a:buClr>
                <a:schemeClr val="dk2"/>
              </a:buClr>
              <a:buSzPct val="100000"/>
              <a:defRPr sz="9984">
                <a:solidFill>
                  <a:schemeClr val="dk2"/>
                </a:solidFill>
              </a:defRPr>
            </a:lvl6pPr>
            <a:lvl7pPr lvl="6" algn="ctr">
              <a:spcBef>
                <a:spcPts val="0"/>
              </a:spcBef>
              <a:buClr>
                <a:schemeClr val="dk2"/>
              </a:buClr>
              <a:buSzPct val="100000"/>
              <a:defRPr sz="9984">
                <a:solidFill>
                  <a:schemeClr val="dk2"/>
                </a:solidFill>
              </a:defRPr>
            </a:lvl7pPr>
            <a:lvl8pPr lvl="7" algn="ctr">
              <a:spcBef>
                <a:spcPts val="0"/>
              </a:spcBef>
              <a:buClr>
                <a:schemeClr val="dk2"/>
              </a:buClr>
              <a:buSzPct val="100000"/>
              <a:defRPr sz="9984">
                <a:solidFill>
                  <a:schemeClr val="dk2"/>
                </a:solidFill>
              </a:defRPr>
            </a:lvl8pPr>
            <a:lvl9pPr lvl="8" algn="ctr">
              <a:spcBef>
                <a:spcPts val="0"/>
              </a:spcBef>
              <a:buClr>
                <a:schemeClr val="dk2"/>
              </a:buClr>
              <a:buSzPct val="100000"/>
              <a:defRPr sz="9984">
                <a:solidFill>
                  <a:schemeClr val="dk2"/>
                </a:solidFill>
              </a:defRPr>
            </a:lvl9pPr>
          </a:lstStyle>
          <a:p>
            <a:endParaRPr/>
          </a:p>
        </p:txBody>
      </p:sp>
      <p:sp>
        <p:nvSpPr>
          <p:cNvPr id="59" name="Shape 59"/>
          <p:cNvSpPr txBox="1">
            <a:spLocks noGrp="1"/>
          </p:cNvSpPr>
          <p:nvPr>
            <p:ph type="body" idx="1"/>
          </p:nvPr>
        </p:nvSpPr>
        <p:spPr>
          <a:xfrm>
            <a:off x="475500" y="3931892"/>
            <a:ext cx="8222063" cy="1547773"/>
          </a:xfrm>
          <a:prstGeom prst="rect">
            <a:avLst/>
          </a:prstGeom>
        </p:spPr>
        <p:txBody>
          <a:bodyPr lIns="108350" tIns="108350" rIns="108350" bIns="10835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5586922"/>
            <a:ext cx="548719" cy="468322"/>
          </a:xfrm>
          <a:prstGeom prst="rect">
            <a:avLst/>
          </a:prstGeom>
        </p:spPr>
        <p:txBody>
          <a:bodyPr lIns="108350" tIns="108350" rIns="108350" bIns="108350"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77689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s" sz="844" smtClean="0">
                <a:solidFill>
                  <a:srgbClr val="CCDDEA"/>
                </a:solidFill>
                <a:latin typeface="Roboto"/>
                <a:ea typeface="Roboto"/>
                <a:cs typeface="Roboto"/>
                <a:sym typeface="Roboto"/>
              </a:rPr>
              <a:pPr/>
              <a:t>‹Nº›</a:t>
            </a:fld>
            <a:endParaRPr lang="es" sz="844">
              <a:solidFill>
                <a:srgbClr val="CCDDEA"/>
              </a:solidFill>
              <a:latin typeface="Roboto"/>
              <a:ea typeface="Roboto"/>
              <a:cs typeface="Roboto"/>
              <a:sym typeface="Roboto"/>
            </a:endParaRPr>
          </a:p>
        </p:txBody>
      </p:sp>
    </p:spTree>
    <p:extLst>
      <p:ext uri="{BB962C8B-B14F-4D97-AF65-F5344CB8AC3E}">
        <p14:creationId xmlns:p14="http://schemas.microsoft.com/office/powerpoint/2010/main" val="35786496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2382" y="5711825"/>
            <a:ext cx="9141619" cy="4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5652498"/>
            <a:ext cx="9141619" cy="57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677259"/>
            <a:ext cx="7543800" cy="3182303"/>
          </a:xfrm>
        </p:spPr>
        <p:txBody>
          <a:bodyPr anchor="b" anchorCtr="0">
            <a:normAutofit/>
          </a:bodyPr>
          <a:lstStyle>
            <a:lvl1pPr>
              <a:lnSpc>
                <a:spcPct val="85000"/>
              </a:lnSpc>
              <a:defRPr sz="6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3973798"/>
            <a:ext cx="7543800" cy="1019969"/>
          </a:xfrm>
        </p:spPr>
        <p:txBody>
          <a:bodyPr lIns="91440" rIns="91440" anchor="t" anchorCtr="0">
            <a:normAutofit/>
          </a:bodyPr>
          <a:lstStyle>
            <a:lvl1pPr marL="0" indent="0">
              <a:buNone/>
              <a:defRPr sz="1800" cap="all" spc="150" baseline="0">
                <a:solidFill>
                  <a:schemeClr val="tx2"/>
                </a:solidFill>
                <a:latin typeface="+mj-lt"/>
              </a:defRPr>
            </a:lvl1pPr>
            <a:lvl2pPr marL="342898" indent="0">
              <a:buNone/>
              <a:defRPr sz="1350">
                <a:solidFill>
                  <a:schemeClr val="tx1">
                    <a:tint val="75000"/>
                  </a:schemeClr>
                </a:solidFill>
              </a:defRPr>
            </a:lvl2pPr>
            <a:lvl3pPr marL="685797" indent="0">
              <a:buNone/>
              <a:defRPr sz="1200">
                <a:solidFill>
                  <a:schemeClr val="tx1">
                    <a:tint val="75000"/>
                  </a:schemeClr>
                </a:solidFill>
              </a:defRPr>
            </a:lvl3pPr>
            <a:lvl4pPr marL="1028696" indent="0">
              <a:buNone/>
              <a:defRPr sz="1050">
                <a:solidFill>
                  <a:schemeClr val="tx1">
                    <a:tint val="75000"/>
                  </a:schemeClr>
                </a:solidFill>
              </a:defRPr>
            </a:lvl4pPr>
            <a:lvl5pPr marL="1371594" indent="0">
              <a:buNone/>
              <a:defRPr sz="1050">
                <a:solidFill>
                  <a:schemeClr val="tx1">
                    <a:tint val="75000"/>
                  </a:schemeClr>
                </a:solidFill>
              </a:defRPr>
            </a:lvl5pPr>
            <a:lvl6pPr marL="1714492" indent="0">
              <a:buNone/>
              <a:defRPr sz="1050">
                <a:solidFill>
                  <a:schemeClr val="tx1">
                    <a:tint val="75000"/>
                  </a:schemeClr>
                </a:solidFill>
              </a:defRPr>
            </a:lvl6pPr>
            <a:lvl7pPr marL="2057391" indent="0">
              <a:buNone/>
              <a:defRPr sz="1050">
                <a:solidFill>
                  <a:schemeClr val="tx1">
                    <a:tint val="75000"/>
                  </a:schemeClr>
                </a:solidFill>
              </a:defRPr>
            </a:lvl7pPr>
            <a:lvl8pPr marL="2400290" indent="0">
              <a:buNone/>
              <a:defRPr sz="1050">
                <a:solidFill>
                  <a:schemeClr val="tx1">
                    <a:tint val="75000"/>
                  </a:schemeClr>
                </a:solidFill>
              </a:defRPr>
            </a:lvl8pPr>
            <a:lvl9pPr marL="2743188"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0EBB0C4-6273-4C6E-B9BD-2EDC30F1CD52}" type="datetimeFigureOut">
              <a:rPr lang="en-US" dirty="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s" sz="844" smtClean="0">
                <a:solidFill>
                  <a:srgbClr val="CCDDEA"/>
                </a:solidFill>
                <a:latin typeface="Roboto"/>
                <a:ea typeface="Roboto"/>
                <a:cs typeface="Roboto"/>
                <a:sym typeface="Roboto"/>
              </a:rPr>
              <a:pPr/>
              <a:t>‹Nº›</a:t>
            </a:fld>
            <a:endParaRPr lang="es" sz="844">
              <a:solidFill>
                <a:srgbClr val="CCDDEA"/>
              </a:solidFill>
              <a:latin typeface="Roboto"/>
              <a:ea typeface="Roboto"/>
              <a:cs typeface="Roboto"/>
              <a:sym typeface="Roboto"/>
            </a:endParaRPr>
          </a:p>
        </p:txBody>
      </p:sp>
      <p:cxnSp>
        <p:nvCxnSpPr>
          <p:cNvPr id="9" name="Straight Connector 8"/>
          <p:cNvCxnSpPr/>
          <p:nvPr/>
        </p:nvCxnSpPr>
        <p:spPr>
          <a:xfrm>
            <a:off x="905744" y="3875882"/>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02726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55754"/>
            <a:ext cx="7543800" cy="1294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59" y="1647062"/>
            <a:ext cx="3703320" cy="359029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647062"/>
            <a:ext cx="3703320" cy="359029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s" sz="844" smtClean="0">
                <a:solidFill>
                  <a:srgbClr val="CCDDEA"/>
                </a:solidFill>
                <a:latin typeface="Roboto"/>
                <a:ea typeface="Roboto"/>
                <a:cs typeface="Roboto"/>
                <a:sym typeface="Roboto"/>
              </a:rPr>
              <a:pPr/>
              <a:t>‹Nº›</a:t>
            </a:fld>
            <a:endParaRPr lang="es" sz="844">
              <a:solidFill>
                <a:srgbClr val="CCDDEA"/>
              </a:solidFill>
              <a:latin typeface="Roboto"/>
              <a:ea typeface="Roboto"/>
              <a:cs typeface="Roboto"/>
              <a:sym typeface="Roboto"/>
            </a:endParaRPr>
          </a:p>
        </p:txBody>
      </p:sp>
    </p:spTree>
    <p:extLst>
      <p:ext uri="{BB962C8B-B14F-4D97-AF65-F5344CB8AC3E}">
        <p14:creationId xmlns:p14="http://schemas.microsoft.com/office/powerpoint/2010/main" val="69799074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55754"/>
            <a:ext cx="7543800" cy="1294599"/>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647345"/>
            <a:ext cx="3703320" cy="657029"/>
          </a:xfrm>
        </p:spPr>
        <p:txBody>
          <a:bodyPr lIns="91440" rIns="91440" anchor="ctr">
            <a:normAutofit/>
          </a:bodyPr>
          <a:lstStyle>
            <a:lvl1pPr marL="0" indent="0">
              <a:buNone/>
              <a:defRPr sz="1500" b="0" cap="all" baseline="0">
                <a:solidFill>
                  <a:schemeClr val="tx2"/>
                </a:solidFill>
              </a:defRPr>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304376"/>
            <a:ext cx="3703320" cy="301457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647345"/>
            <a:ext cx="3703320" cy="657029"/>
          </a:xfrm>
        </p:spPr>
        <p:txBody>
          <a:bodyPr lIns="91440" rIns="91440" anchor="ctr">
            <a:normAutofit/>
          </a:bodyPr>
          <a:lstStyle>
            <a:lvl1pPr marL="0" indent="0">
              <a:buNone/>
              <a:defRPr sz="1500" b="0" cap="all" baseline="0">
                <a:solidFill>
                  <a:schemeClr val="tx2"/>
                </a:solidFill>
              </a:defRPr>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304376"/>
            <a:ext cx="3703320" cy="301457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5/25/2017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s" sz="844" smtClean="0">
                <a:solidFill>
                  <a:srgbClr val="CCDDEA"/>
                </a:solidFill>
                <a:latin typeface="Roboto"/>
                <a:ea typeface="Roboto"/>
                <a:cs typeface="Roboto"/>
                <a:sym typeface="Roboto"/>
              </a:rPr>
              <a:pPr/>
              <a:t>‹Nº›</a:t>
            </a:fld>
            <a:endParaRPr lang="es" sz="844">
              <a:solidFill>
                <a:srgbClr val="CCDDEA"/>
              </a:solidFill>
              <a:latin typeface="Roboto"/>
              <a:ea typeface="Roboto"/>
              <a:cs typeface="Roboto"/>
              <a:sym typeface="Roboto"/>
            </a:endParaRPr>
          </a:p>
        </p:txBody>
      </p:sp>
    </p:spTree>
    <p:extLst>
      <p:ext uri="{BB962C8B-B14F-4D97-AF65-F5344CB8AC3E}">
        <p14:creationId xmlns:p14="http://schemas.microsoft.com/office/powerpoint/2010/main" val="27062472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5/25/2017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s" sz="844" smtClean="0">
                <a:solidFill>
                  <a:srgbClr val="CCDDEA"/>
                </a:solidFill>
                <a:latin typeface="Roboto"/>
                <a:ea typeface="Roboto"/>
                <a:cs typeface="Roboto"/>
                <a:sym typeface="Roboto"/>
              </a:rPr>
              <a:pPr/>
              <a:t>‹Nº›</a:t>
            </a:fld>
            <a:endParaRPr lang="es" sz="844">
              <a:solidFill>
                <a:srgbClr val="CCDDEA"/>
              </a:solidFill>
              <a:latin typeface="Roboto"/>
              <a:ea typeface="Roboto"/>
              <a:cs typeface="Roboto"/>
              <a:sym typeface="Roboto"/>
            </a:endParaRPr>
          </a:p>
        </p:txBody>
      </p:sp>
    </p:spTree>
    <p:extLst>
      <p:ext uri="{BB962C8B-B14F-4D97-AF65-F5344CB8AC3E}">
        <p14:creationId xmlns:p14="http://schemas.microsoft.com/office/powerpoint/2010/main" val="22192357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5711825"/>
            <a:ext cx="9141619" cy="4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5652498"/>
            <a:ext cx="9141619" cy="57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5/25/2017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s" sz="844" smtClean="0">
                <a:solidFill>
                  <a:srgbClr val="CCDDEA"/>
                </a:solidFill>
                <a:latin typeface="Roboto"/>
                <a:ea typeface="Roboto"/>
                <a:cs typeface="Roboto"/>
                <a:sym typeface="Roboto"/>
              </a:rPr>
              <a:pPr/>
              <a:t>‹Nº›</a:t>
            </a:fld>
            <a:endParaRPr lang="es" sz="844">
              <a:solidFill>
                <a:srgbClr val="CCDDEA"/>
              </a:solidFill>
              <a:latin typeface="Roboto"/>
              <a:ea typeface="Roboto"/>
              <a:cs typeface="Roboto"/>
              <a:sym typeface="Roboto"/>
            </a:endParaRPr>
          </a:p>
        </p:txBody>
      </p:sp>
    </p:spTree>
    <p:extLst>
      <p:ext uri="{BB962C8B-B14F-4D97-AF65-F5344CB8AC3E}">
        <p14:creationId xmlns:p14="http://schemas.microsoft.com/office/powerpoint/2010/main" val="15670373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2" y="0"/>
            <a:ext cx="3038093" cy="6119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119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30383"/>
            <a:ext cx="2400300" cy="2039938"/>
          </a:xfrm>
        </p:spPr>
        <p:txBody>
          <a:bodyPr anchor="b">
            <a:normAutofit/>
          </a:bodyPr>
          <a:lstStyle>
            <a:lvl1pPr>
              <a:defRPr sz="27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652780"/>
            <a:ext cx="4869180" cy="469185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611121"/>
            <a:ext cx="2400300" cy="3015399"/>
          </a:xfrm>
        </p:spPr>
        <p:txBody>
          <a:bodyPr lIns="91440" rIns="91440">
            <a:normAutofit/>
          </a:bodyPr>
          <a:lstStyle>
            <a:lvl1pPr marL="0" indent="0">
              <a:buNone/>
              <a:defRPr sz="1125">
                <a:solidFill>
                  <a:srgbClr val="FFFFFF"/>
                </a:solidFill>
              </a:defRPr>
            </a:lvl1pPr>
            <a:lvl2pPr marL="342898" indent="0">
              <a:buNone/>
              <a:defRPr sz="900"/>
            </a:lvl2pPr>
            <a:lvl3pPr marL="685797" indent="0">
              <a:buNone/>
              <a:defRPr sz="750"/>
            </a:lvl3pPr>
            <a:lvl4pPr marL="1028696" indent="0">
              <a:buNone/>
              <a:defRPr sz="675"/>
            </a:lvl4pPr>
            <a:lvl5pPr marL="1371594" indent="0">
              <a:buNone/>
              <a:defRPr sz="675"/>
            </a:lvl5pPr>
            <a:lvl6pPr marL="1714492" indent="0">
              <a:buNone/>
              <a:defRPr sz="675"/>
            </a:lvl6pPr>
            <a:lvl7pPr marL="2057391" indent="0">
              <a:buNone/>
              <a:defRPr sz="675"/>
            </a:lvl7pPr>
            <a:lvl8pPr marL="2400290" indent="0">
              <a:buNone/>
              <a:defRPr sz="675"/>
            </a:lvl8pPr>
            <a:lvl9pPr marL="2743188"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5764462"/>
            <a:ext cx="1963882" cy="325824"/>
          </a:xfrm>
        </p:spPr>
        <p:txBody>
          <a:bodyPr/>
          <a:lstStyle>
            <a:lvl1pPr algn="l">
              <a:defRPr/>
            </a:lvl1pPr>
          </a:lstStyle>
          <a:p>
            <a:fld id="{32ABBEA6-7C60-4B02-AE87-00D78D8422AF}" type="datetimeFigureOut">
              <a:rPr lang="en-US" dirty="0"/>
              <a:pPr/>
              <a:t>5/25/2017</a:t>
            </a:fld>
            <a:endParaRPr lang="en-US" dirty="0"/>
          </a:p>
        </p:txBody>
      </p:sp>
      <p:sp>
        <p:nvSpPr>
          <p:cNvPr id="6" name="Footer Placeholder 5"/>
          <p:cNvSpPr>
            <a:spLocks noGrp="1"/>
          </p:cNvSpPr>
          <p:nvPr>
            <p:ph type="ftr" sz="quarter" idx="11"/>
          </p:nvPr>
        </p:nvSpPr>
        <p:spPr>
          <a:xfrm>
            <a:off x="3600450" y="5764462"/>
            <a:ext cx="3486150" cy="325824"/>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0000000-1234-1234-1234-123412341234}" type="slidenum">
              <a:rPr lang="es" sz="844" smtClean="0">
                <a:solidFill>
                  <a:srgbClr val="CCDDEA"/>
                </a:solidFill>
                <a:latin typeface="Roboto"/>
                <a:ea typeface="Roboto"/>
                <a:cs typeface="Roboto"/>
                <a:sym typeface="Roboto"/>
              </a:rPr>
              <a:pPr/>
              <a:t>‹Nº›</a:t>
            </a:fld>
            <a:endParaRPr lang="es" sz="844">
              <a:solidFill>
                <a:srgbClr val="CCDDEA"/>
              </a:solidFill>
              <a:latin typeface="Roboto"/>
              <a:ea typeface="Roboto"/>
              <a:cs typeface="Roboto"/>
              <a:sym typeface="Roboto"/>
            </a:endParaRPr>
          </a:p>
        </p:txBody>
      </p:sp>
    </p:spTree>
    <p:extLst>
      <p:ext uri="{BB962C8B-B14F-4D97-AF65-F5344CB8AC3E}">
        <p14:creationId xmlns:p14="http://schemas.microsoft.com/office/powerpoint/2010/main" val="32684018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1" y="4419865"/>
            <a:ext cx="9141619" cy="1699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386024"/>
            <a:ext cx="9141619" cy="57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4528661"/>
            <a:ext cx="7584948" cy="734378"/>
          </a:xfrm>
        </p:spPr>
        <p:txBody>
          <a:bodyPr lIns="91440" tIns="0" rIns="91440" bIns="0" anchor="b">
            <a:noAutofit/>
          </a:bodyPr>
          <a:lstStyle>
            <a:lvl1pPr>
              <a:defRPr sz="27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386023"/>
          </a:xfrm>
          <a:blipFill>
            <a:blip r:embed="rId2"/>
            <a:stretch>
              <a:fillRect/>
            </a:stretch>
          </a:blipFill>
        </p:spPr>
        <p:txBody>
          <a:bodyPr lIns="457200" tIns="457200" anchor="t"/>
          <a:lstStyle>
            <a:lvl1pPr marL="0" indent="0">
              <a:buNone/>
              <a:defRPr sz="2400">
                <a:solidFill>
                  <a:schemeClr val="bg1"/>
                </a:solidFill>
              </a:defRPr>
            </a:lvl1pPr>
            <a:lvl2pPr marL="342898" indent="0">
              <a:buNone/>
              <a:defRPr sz="2100"/>
            </a:lvl2pPr>
            <a:lvl3pPr marL="685797" indent="0">
              <a:buNone/>
              <a:defRPr sz="1800"/>
            </a:lvl3pPr>
            <a:lvl4pPr marL="1028696" indent="0">
              <a:buNone/>
              <a:defRPr sz="1500"/>
            </a:lvl4pPr>
            <a:lvl5pPr marL="1371594" indent="0">
              <a:buNone/>
              <a:defRPr sz="1500"/>
            </a:lvl5pPr>
            <a:lvl6pPr marL="1714492" indent="0">
              <a:buNone/>
              <a:defRPr sz="1500"/>
            </a:lvl6pPr>
            <a:lvl7pPr marL="2057391" indent="0">
              <a:buNone/>
              <a:defRPr sz="1500"/>
            </a:lvl7pPr>
            <a:lvl8pPr marL="2400290" indent="0">
              <a:buNone/>
              <a:defRPr sz="1500"/>
            </a:lvl8pPr>
            <a:lvl9pPr marL="2743188"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271198"/>
            <a:ext cx="7584948" cy="530384"/>
          </a:xfrm>
        </p:spPr>
        <p:txBody>
          <a:bodyPr lIns="91440" tIns="0" rIns="91440" bIns="0">
            <a:normAutofit/>
          </a:bodyPr>
          <a:lstStyle>
            <a:lvl1pPr marL="0" indent="0">
              <a:spcBef>
                <a:spcPts val="0"/>
              </a:spcBef>
              <a:spcAft>
                <a:spcPts val="450"/>
              </a:spcAft>
              <a:buNone/>
              <a:defRPr sz="1125">
                <a:solidFill>
                  <a:srgbClr val="FFFFFF"/>
                </a:solidFill>
              </a:defRPr>
            </a:lvl1pPr>
            <a:lvl2pPr marL="342898" indent="0">
              <a:buNone/>
              <a:defRPr sz="900"/>
            </a:lvl2pPr>
            <a:lvl3pPr marL="685797" indent="0">
              <a:buNone/>
              <a:defRPr sz="750"/>
            </a:lvl3pPr>
            <a:lvl4pPr marL="1028696" indent="0">
              <a:buNone/>
              <a:defRPr sz="675"/>
            </a:lvl4pPr>
            <a:lvl5pPr marL="1371594" indent="0">
              <a:buNone/>
              <a:defRPr sz="675"/>
            </a:lvl5pPr>
            <a:lvl6pPr marL="1714492" indent="0">
              <a:buNone/>
              <a:defRPr sz="675"/>
            </a:lvl6pPr>
            <a:lvl7pPr marL="2057391" indent="0">
              <a:buNone/>
              <a:defRPr sz="675"/>
            </a:lvl7pPr>
            <a:lvl8pPr marL="2400290" indent="0">
              <a:buNone/>
              <a:defRPr sz="675"/>
            </a:lvl8pPr>
            <a:lvl9pPr marL="2743188"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9CAD897-D46E-4AD2-BD9B-49DD3E640873}" type="datetimeFigureOut">
              <a:rPr lang="en-US" dirty="0"/>
              <a:pPr/>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s" sz="844" smtClean="0">
                <a:solidFill>
                  <a:srgbClr val="CCDDEA"/>
                </a:solidFill>
                <a:latin typeface="Roboto"/>
                <a:ea typeface="Roboto"/>
                <a:cs typeface="Roboto"/>
                <a:sym typeface="Roboto"/>
              </a:rPr>
              <a:pPr/>
              <a:t>‹Nº›</a:t>
            </a:fld>
            <a:endParaRPr lang="es" sz="844">
              <a:solidFill>
                <a:srgbClr val="CCDDEA"/>
              </a:solidFill>
              <a:latin typeface="Roboto"/>
              <a:ea typeface="Roboto"/>
              <a:cs typeface="Roboto"/>
              <a:sym typeface="Roboto"/>
            </a:endParaRPr>
          </a:p>
        </p:txBody>
      </p:sp>
    </p:spTree>
    <p:extLst>
      <p:ext uri="{BB962C8B-B14F-4D97-AF65-F5344CB8AC3E}">
        <p14:creationId xmlns:p14="http://schemas.microsoft.com/office/powerpoint/2010/main" val="27981751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711825"/>
            <a:ext cx="9144000" cy="4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5652498"/>
            <a:ext cx="9144001" cy="58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55754"/>
            <a:ext cx="7543800" cy="1294599"/>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647062"/>
            <a:ext cx="7543800" cy="359029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5764462"/>
            <a:ext cx="1854203" cy="32582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kern="0" dirty="0">
                <a:latin typeface="Arial"/>
                <a:cs typeface="Arial"/>
                <a:sym typeface="Arial"/>
              </a:rPr>
              <a:pPr/>
              <a:t>5/25/2017</a:t>
            </a:fld>
            <a:endParaRPr lang="en-US" kern="0" dirty="0">
              <a:latin typeface="Arial"/>
              <a:cs typeface="Arial"/>
              <a:sym typeface="Arial"/>
            </a:endParaRPr>
          </a:p>
        </p:txBody>
      </p:sp>
      <p:sp>
        <p:nvSpPr>
          <p:cNvPr id="5" name="Footer Placeholder 4"/>
          <p:cNvSpPr>
            <a:spLocks noGrp="1"/>
          </p:cNvSpPr>
          <p:nvPr>
            <p:ph type="ftr" sz="quarter" idx="3"/>
          </p:nvPr>
        </p:nvSpPr>
        <p:spPr>
          <a:xfrm>
            <a:off x="2764639" y="5764462"/>
            <a:ext cx="3617103" cy="32582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kern="0" dirty="0">
              <a:latin typeface="Arial"/>
              <a:cs typeface="Arial"/>
              <a:sym typeface="Arial"/>
            </a:endParaRPr>
          </a:p>
        </p:txBody>
      </p:sp>
      <p:sp>
        <p:nvSpPr>
          <p:cNvPr id="6" name="Slide Number Placeholder 5"/>
          <p:cNvSpPr>
            <a:spLocks noGrp="1"/>
          </p:cNvSpPr>
          <p:nvPr>
            <p:ph type="sldNum" sz="quarter" idx="4"/>
          </p:nvPr>
        </p:nvSpPr>
        <p:spPr>
          <a:xfrm>
            <a:off x="7425344" y="5764462"/>
            <a:ext cx="984019" cy="325824"/>
          </a:xfrm>
          <a:prstGeom prst="rect">
            <a:avLst/>
          </a:prstGeom>
        </p:spPr>
        <p:txBody>
          <a:bodyPr vert="horz" lIns="91440" tIns="45720" rIns="91440" bIns="45720" rtlCol="0" anchor="ctr"/>
          <a:lstStyle>
            <a:lvl1pPr algn="r">
              <a:defRPr sz="787">
                <a:solidFill>
                  <a:srgbClr val="FFFFFF"/>
                </a:solidFill>
              </a:defRPr>
            </a:lvl1pPr>
          </a:lstStyle>
          <a:p>
            <a:fld id="{00000000-1234-1234-1234-123412341234}" type="slidenum">
              <a:rPr lang="es" sz="844" kern="0" smtClean="0">
                <a:solidFill>
                  <a:srgbClr val="CCDDEA"/>
                </a:solidFill>
                <a:latin typeface="Roboto"/>
                <a:ea typeface="Roboto"/>
                <a:cs typeface="Roboto"/>
                <a:sym typeface="Roboto"/>
              </a:rPr>
              <a:pPr/>
              <a:t>‹Nº›</a:t>
            </a:fld>
            <a:endParaRPr lang="es" sz="844" kern="0">
              <a:solidFill>
                <a:srgbClr val="CCDDEA"/>
              </a:solidFill>
              <a:latin typeface="Roboto"/>
              <a:ea typeface="Roboto"/>
              <a:cs typeface="Roboto"/>
              <a:sym typeface="Roboto"/>
            </a:endParaRPr>
          </a:p>
        </p:txBody>
      </p:sp>
      <p:cxnSp>
        <p:nvCxnSpPr>
          <p:cNvPr id="10" name="Straight Connector 9"/>
          <p:cNvCxnSpPr/>
          <p:nvPr/>
        </p:nvCxnSpPr>
        <p:spPr>
          <a:xfrm>
            <a:off x="895149" y="155078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73549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sldNum="0" hdr="0" ftr="0" dt="0"/>
  <p:txStyles>
    <p:titleStyle>
      <a:lvl1pPr algn="l" defTabSz="685797" rtl="0" eaLnBrk="1" latinLnBrk="0" hangingPunct="1">
        <a:lnSpc>
          <a:spcPct val="85000"/>
        </a:lnSpc>
        <a:spcBef>
          <a:spcPct val="0"/>
        </a:spcBef>
        <a:buNone/>
        <a:defRPr sz="3600" kern="1200" spc="-37" baseline="0">
          <a:solidFill>
            <a:schemeClr val="tx1">
              <a:lumMod val="75000"/>
              <a:lumOff val="25000"/>
            </a:schemeClr>
          </a:solidFill>
          <a:latin typeface="+mj-lt"/>
          <a:ea typeface="+mj-ea"/>
          <a:cs typeface="+mj-cs"/>
        </a:defRPr>
      </a:lvl1pPr>
    </p:titleStyle>
    <p:bodyStyle>
      <a:lvl1pPr marL="68580" indent="-68580" algn="l" defTabSz="685797"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5" indent="-137159" algn="l" defTabSz="685797"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4" indent="-137159" algn="l" defTabSz="685797"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3" indent="-137159" algn="l" defTabSz="685797"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3" indent="-137159" algn="l" defTabSz="685797"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4996" indent="-171450" algn="l" defTabSz="685797"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96" indent="-171450" algn="l" defTabSz="685797"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95" indent="-171450" algn="l" defTabSz="685797"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95" indent="-171450" algn="l" defTabSz="685797"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2"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90" algn="l" defTabSz="685797" rtl="0" eaLnBrk="1" latinLnBrk="0" hangingPunct="1">
        <a:defRPr sz="1350" kern="1200">
          <a:solidFill>
            <a:schemeClr val="tx1"/>
          </a:solidFill>
          <a:latin typeface="+mn-lt"/>
          <a:ea typeface="+mn-ea"/>
          <a:cs typeface="+mn-cs"/>
        </a:defRPr>
      </a:lvl8pPr>
      <a:lvl9pPr marL="2743188" algn="l" defTabSz="68579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www.youtube.com/watch?v=PA_Q3gC_PXg" TargetMode="External"/><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hyperlink" Target="http://calculadora2050.minambiente.gov.co/version-juego" TargetMode="Externa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png"/><Relationship Id="rId7" Type="http://schemas.openxmlformats.org/officeDocument/2006/relationships/image" Target="../media/image31.png"/><Relationship Id="rId12" Type="http://schemas.openxmlformats.org/officeDocument/2006/relationships/image" Target="../media/image36.jpeg"/><Relationship Id="rId17" Type="http://schemas.openxmlformats.org/officeDocument/2006/relationships/image" Target="../media/image41.png"/><Relationship Id="rId2" Type="http://schemas.openxmlformats.org/officeDocument/2006/relationships/notesSlide" Target="../notesSlides/notesSlide3.xml"/><Relationship Id="rId16"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 Id="rId14" Type="http://schemas.openxmlformats.org/officeDocument/2006/relationships/image" Target="../media/image38.jpeg"/></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grpSp>
        <p:nvGrpSpPr>
          <p:cNvPr id="2" name="Grupo 1"/>
          <p:cNvGrpSpPr/>
          <p:nvPr/>
        </p:nvGrpSpPr>
        <p:grpSpPr>
          <a:xfrm>
            <a:off x="156692" y="71700"/>
            <a:ext cx="8957743" cy="5847186"/>
            <a:chOff x="106731" y="0"/>
            <a:chExt cx="12926865" cy="7275527"/>
          </a:xfrm>
        </p:grpSpPr>
        <p:pic>
          <p:nvPicPr>
            <p:cNvPr id="15" name="Shape 69"/>
            <p:cNvPicPr preferRelativeResize="0"/>
            <p:nvPr/>
          </p:nvPicPr>
          <p:blipFill rotWithShape="1">
            <a:blip r:embed="rId3">
              <a:alphaModFix/>
            </a:blip>
            <a:srcRect l="68334"/>
            <a:stretch/>
          </p:blipFill>
          <p:spPr>
            <a:xfrm>
              <a:off x="10017040" y="131027"/>
              <a:ext cx="3016556" cy="7144500"/>
            </a:xfrm>
            <a:prstGeom prst="rect">
              <a:avLst/>
            </a:prstGeom>
            <a:noFill/>
            <a:ln>
              <a:noFill/>
            </a:ln>
          </p:spPr>
        </p:pic>
        <p:pic>
          <p:nvPicPr>
            <p:cNvPr id="69" name="Shape 69"/>
            <p:cNvPicPr preferRelativeResize="0"/>
            <p:nvPr/>
          </p:nvPicPr>
          <p:blipFill rotWithShape="1">
            <a:blip r:embed="rId3">
              <a:alphaModFix/>
            </a:blip>
            <a:srcRect l="-1" r="41927"/>
            <a:stretch/>
          </p:blipFill>
          <p:spPr>
            <a:xfrm>
              <a:off x="106731" y="0"/>
              <a:ext cx="5532070" cy="7144500"/>
            </a:xfrm>
            <a:prstGeom prst="rect">
              <a:avLst/>
            </a:prstGeom>
            <a:noFill/>
            <a:ln>
              <a:noFill/>
            </a:ln>
          </p:spPr>
        </p:pic>
        <p:pic>
          <p:nvPicPr>
            <p:cNvPr id="16" name="Shape 69"/>
            <p:cNvPicPr preferRelativeResize="0"/>
            <p:nvPr/>
          </p:nvPicPr>
          <p:blipFill rotWithShape="1">
            <a:blip r:embed="rId3">
              <a:alphaModFix/>
            </a:blip>
            <a:srcRect l="56561" t="88791" r="31674" b="3210"/>
            <a:stretch/>
          </p:blipFill>
          <p:spPr>
            <a:xfrm>
              <a:off x="7765138" y="6245774"/>
              <a:ext cx="2019300" cy="1029753"/>
            </a:xfrm>
            <a:prstGeom prst="rect">
              <a:avLst/>
            </a:prstGeom>
            <a:noFill/>
            <a:ln>
              <a:noFill/>
            </a:ln>
          </p:spPr>
        </p:pic>
      </p:grpSp>
      <p:sp>
        <p:nvSpPr>
          <p:cNvPr id="3" name="Rectángulo 2"/>
          <p:cNvSpPr/>
          <p:nvPr/>
        </p:nvSpPr>
        <p:spPr>
          <a:xfrm>
            <a:off x="3500626" y="580284"/>
            <a:ext cx="4803983" cy="1520801"/>
          </a:xfrm>
          <a:prstGeom prst="rect">
            <a:avLst/>
          </a:prstGeom>
        </p:spPr>
        <p:txBody>
          <a:bodyPr wrap="square">
            <a:spAutoFit/>
          </a:bodyPr>
          <a:lstStyle/>
          <a:p>
            <a:pPr algn="ctr"/>
            <a:r>
              <a:rPr lang="es-CO" sz="3094" b="1" kern="0" dirty="0" smtClean="0">
                <a:solidFill>
                  <a:srgbClr val="000000"/>
                </a:solidFill>
                <a:latin typeface="Dotum" panose="020B0600000101010101" pitchFamily="34" charset="-127"/>
                <a:ea typeface="Dotum" panose="020B0600000101010101" pitchFamily="34" charset="-127"/>
                <a:cs typeface="Arial"/>
                <a:sym typeface="Arial"/>
              </a:rPr>
              <a:t>Avances en Materia de Cambio </a:t>
            </a:r>
            <a:r>
              <a:rPr lang="es-CO" sz="3094" b="1" kern="0" dirty="0">
                <a:solidFill>
                  <a:srgbClr val="000000"/>
                </a:solidFill>
                <a:latin typeface="Dotum" panose="020B0600000101010101" pitchFamily="34" charset="-127"/>
                <a:ea typeface="Dotum" panose="020B0600000101010101" pitchFamily="34" charset="-127"/>
                <a:cs typeface="Arial"/>
                <a:sym typeface="Arial"/>
              </a:rPr>
              <a:t>Climático</a:t>
            </a:r>
          </a:p>
          <a:p>
            <a:pPr algn="ctr"/>
            <a:endParaRPr lang="es-CO" sz="3094" b="1" kern="0" dirty="0">
              <a:solidFill>
                <a:srgbClr val="000000"/>
              </a:solidFill>
              <a:latin typeface="Dotum" panose="020B0600000101010101" pitchFamily="34" charset="-127"/>
              <a:ea typeface="Dotum" panose="020B0600000101010101" pitchFamily="34" charset="-127"/>
              <a:cs typeface="Arial"/>
              <a:sym typeface="Arial"/>
            </a:endParaRPr>
          </a:p>
        </p:txBody>
      </p:sp>
      <p:grpSp>
        <p:nvGrpSpPr>
          <p:cNvPr id="7" name="Grupo 12"/>
          <p:cNvGrpSpPr/>
          <p:nvPr/>
        </p:nvGrpSpPr>
        <p:grpSpPr>
          <a:xfrm>
            <a:off x="2513484" y="3398757"/>
            <a:ext cx="6099200" cy="1160795"/>
            <a:chOff x="0" y="2705603"/>
            <a:chExt cx="12191999" cy="1994519"/>
          </a:xfrm>
        </p:grpSpPr>
        <p:pic>
          <p:nvPicPr>
            <p:cNvPr id="8"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2716520"/>
              <a:ext cx="3048000" cy="1973673"/>
            </a:xfrm>
            <a:prstGeom prst="rect">
              <a:avLst/>
            </a:prstGeom>
          </p:spPr>
        </p:pic>
        <p:pic>
          <p:nvPicPr>
            <p:cNvPr id="9"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2716522"/>
              <a:ext cx="3953232" cy="1983600"/>
            </a:xfrm>
            <a:prstGeom prst="rect">
              <a:avLst/>
            </a:prstGeom>
          </p:spPr>
        </p:pic>
        <p:pic>
          <p:nvPicPr>
            <p:cNvPr id="10"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705603"/>
              <a:ext cx="2971800" cy="1984590"/>
            </a:xfrm>
            <a:prstGeom prst="rect">
              <a:avLst/>
            </a:prstGeom>
          </p:spPr>
        </p:pic>
        <p:pic>
          <p:nvPicPr>
            <p:cNvPr id="11"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0671" y="2716521"/>
              <a:ext cx="3091328" cy="1973671"/>
            </a:xfrm>
            <a:prstGeom prst="rect">
              <a:avLst/>
            </a:prstGeom>
          </p:spPr>
        </p:pic>
      </p:grpSp>
      <p:sp>
        <p:nvSpPr>
          <p:cNvPr id="12" name="Rectángulo 11"/>
          <p:cNvSpPr/>
          <p:nvPr/>
        </p:nvSpPr>
        <p:spPr>
          <a:xfrm>
            <a:off x="4030211" y="2512918"/>
            <a:ext cx="3744815" cy="698396"/>
          </a:xfrm>
          <a:prstGeom prst="rect">
            <a:avLst/>
          </a:prstGeom>
        </p:spPr>
        <p:txBody>
          <a:bodyPr wrap="square">
            <a:spAutoFit/>
          </a:bodyPr>
          <a:lstStyle/>
          <a:p>
            <a:pPr algn="ctr"/>
            <a:r>
              <a:rPr lang="es-CO" sz="1969" kern="0" noProof="1">
                <a:solidFill>
                  <a:srgbClr val="0070C0"/>
                </a:solidFill>
                <a:latin typeface="Dotum" panose="020B0600000101010101" pitchFamily="34" charset="-127"/>
                <a:ea typeface="Dotum" panose="020B0600000101010101" pitchFamily="34" charset="-127"/>
                <a:cs typeface="Arial"/>
                <a:sym typeface="Arial"/>
              </a:rPr>
              <a:t>Desarrollo </a:t>
            </a:r>
            <a:r>
              <a:rPr lang="es-CO" sz="1969" kern="0" noProof="1" smtClean="0">
                <a:solidFill>
                  <a:srgbClr val="0070C0"/>
                </a:solidFill>
                <a:latin typeface="Dotum" panose="020B0600000101010101" pitchFamily="34" charset="-127"/>
                <a:ea typeface="Dotum" panose="020B0600000101010101" pitchFamily="34" charset="-127"/>
                <a:cs typeface="Arial"/>
                <a:sym typeface="Arial"/>
              </a:rPr>
              <a:t>Bajo </a:t>
            </a:r>
            <a:r>
              <a:rPr lang="es-CO" sz="1969" kern="0" noProof="1">
                <a:solidFill>
                  <a:srgbClr val="0070C0"/>
                </a:solidFill>
                <a:latin typeface="Dotum" panose="020B0600000101010101" pitchFamily="34" charset="-127"/>
                <a:ea typeface="Dotum" panose="020B0600000101010101" pitchFamily="34" charset="-127"/>
                <a:cs typeface="Arial"/>
                <a:sym typeface="Arial"/>
              </a:rPr>
              <a:t>en </a:t>
            </a:r>
            <a:r>
              <a:rPr lang="es-CO" sz="1969" kern="0" noProof="1" smtClean="0">
                <a:solidFill>
                  <a:srgbClr val="0070C0"/>
                </a:solidFill>
                <a:latin typeface="Dotum" panose="020B0600000101010101" pitchFamily="34" charset="-127"/>
                <a:ea typeface="Dotum" panose="020B0600000101010101" pitchFamily="34" charset="-127"/>
                <a:cs typeface="Arial"/>
                <a:sym typeface="Arial"/>
              </a:rPr>
              <a:t>Carbono </a:t>
            </a:r>
            <a:r>
              <a:rPr lang="es-CO" sz="1969" kern="0" noProof="1">
                <a:solidFill>
                  <a:srgbClr val="0070C0"/>
                </a:solidFill>
                <a:latin typeface="Dotum" panose="020B0600000101010101" pitchFamily="34" charset="-127"/>
                <a:ea typeface="Dotum" panose="020B0600000101010101" pitchFamily="34" charset="-127"/>
                <a:cs typeface="Arial"/>
                <a:sym typeface="Arial"/>
              </a:rPr>
              <a:t>y </a:t>
            </a:r>
            <a:r>
              <a:rPr lang="es-CO" sz="1969" kern="0" noProof="1" smtClean="0">
                <a:solidFill>
                  <a:srgbClr val="0070C0"/>
                </a:solidFill>
                <a:latin typeface="Dotum" panose="020B0600000101010101" pitchFamily="34" charset="-127"/>
                <a:ea typeface="Dotum" panose="020B0600000101010101" pitchFamily="34" charset="-127"/>
                <a:cs typeface="Arial"/>
                <a:sym typeface="Arial"/>
              </a:rPr>
              <a:t>Resiliente </a:t>
            </a:r>
            <a:r>
              <a:rPr lang="es-CO" sz="1969" kern="0" noProof="1">
                <a:solidFill>
                  <a:srgbClr val="0070C0"/>
                </a:solidFill>
                <a:latin typeface="Dotum" panose="020B0600000101010101" pitchFamily="34" charset="-127"/>
                <a:ea typeface="Dotum" panose="020B0600000101010101" pitchFamily="34" charset="-127"/>
                <a:cs typeface="Arial"/>
                <a:sym typeface="Arial"/>
              </a:rPr>
              <a:t>al </a:t>
            </a:r>
            <a:r>
              <a:rPr lang="es-CO" sz="1969" kern="0" noProof="1" smtClean="0">
                <a:solidFill>
                  <a:srgbClr val="0070C0"/>
                </a:solidFill>
                <a:latin typeface="Dotum" panose="020B0600000101010101" pitchFamily="34" charset="-127"/>
                <a:ea typeface="Dotum" panose="020B0600000101010101" pitchFamily="34" charset="-127"/>
                <a:cs typeface="Arial"/>
                <a:sym typeface="Arial"/>
              </a:rPr>
              <a:t>Clima </a:t>
            </a:r>
            <a:endParaRPr lang="es-CO" sz="1266" kern="0" noProof="1">
              <a:solidFill>
                <a:srgbClr val="0070C0"/>
              </a:solidFill>
              <a:latin typeface="Dotum" panose="020B0600000101010101" pitchFamily="34" charset="-127"/>
              <a:ea typeface="Dotum" panose="020B0600000101010101" pitchFamily="34" charset="-127"/>
              <a:cs typeface="Arial"/>
              <a:sym typeface="Arial"/>
            </a:endParaRPr>
          </a:p>
        </p:txBody>
      </p:sp>
    </p:spTree>
    <p:extLst>
      <p:ext uri="{BB962C8B-B14F-4D97-AF65-F5344CB8AC3E}">
        <p14:creationId xmlns:p14="http://schemas.microsoft.com/office/powerpoint/2010/main" val="19629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469840156"/>
              </p:ext>
            </p:extLst>
          </p:nvPr>
        </p:nvGraphicFramePr>
        <p:xfrm>
          <a:off x="370703" y="1013254"/>
          <a:ext cx="8649729" cy="4967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793730" y="366380"/>
            <a:ext cx="7810718" cy="369332"/>
          </a:xfrm>
          <a:prstGeom prst="rect">
            <a:avLst/>
          </a:prstGeom>
        </p:spPr>
        <p:txBody>
          <a:bodyPr wrap="square">
            <a:spAutoFit/>
          </a:bodyPr>
          <a:lstStyle/>
          <a:p>
            <a:pPr>
              <a:defRPr/>
            </a:pPr>
            <a:r>
              <a:rPr lang="es-ES_tradnl" b="1" dirty="0">
                <a:solidFill>
                  <a:prstClr val="white">
                    <a:lumMod val="50000"/>
                  </a:prstClr>
                </a:solidFill>
                <a:latin typeface="Dotum" pitchFamily="34" charset="-127"/>
                <a:ea typeface="Dotum" pitchFamily="34" charset="-127"/>
                <a:cs typeface="Verdana" panose="020B0604030504040204" pitchFamily="34" charset="0"/>
              </a:rPr>
              <a:t>HERRAMIENTAS </a:t>
            </a:r>
            <a:r>
              <a:rPr lang="es-ES_tradnl" b="1" dirty="0" smtClean="0">
                <a:solidFill>
                  <a:srgbClr val="92D050"/>
                </a:solidFill>
                <a:latin typeface="Dotum" pitchFamily="34" charset="-127"/>
                <a:ea typeface="Dotum" pitchFamily="34" charset="-127"/>
                <a:cs typeface="Verdana" panose="020B0604030504040204" pitchFamily="34" charset="0"/>
              </a:rPr>
              <a:t>TERRITORIALES PARA LA TOMA DE DECISIONES</a:t>
            </a:r>
            <a:endParaRPr lang="es-CO" b="1" dirty="0">
              <a:solidFill>
                <a:srgbClr val="92D050"/>
              </a:solidFill>
              <a:latin typeface="Dotum" pitchFamily="34" charset="-127"/>
              <a:ea typeface="Dotum" pitchFamily="34" charset="-127"/>
              <a:cs typeface="Verdana" panose="020B0604030504040204" pitchFamily="34" charset="0"/>
            </a:endParaRPr>
          </a:p>
        </p:txBody>
      </p:sp>
    </p:spTree>
    <p:extLst>
      <p:ext uri="{BB962C8B-B14F-4D97-AF65-F5344CB8AC3E}">
        <p14:creationId xmlns:p14="http://schemas.microsoft.com/office/powerpoint/2010/main" val="61029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p:cNvSpPr/>
          <p:nvPr/>
        </p:nvSpPr>
        <p:spPr>
          <a:xfrm>
            <a:off x="2493319" y="432559"/>
            <a:ext cx="3740451" cy="369888"/>
          </a:xfrm>
          <a:prstGeom prst="rect">
            <a:avLst/>
          </a:prstGeom>
        </p:spPr>
        <p:txBody>
          <a:bodyPr wrap="square">
            <a:spAutoFit/>
          </a:bodyPr>
          <a:lstStyle/>
          <a:p>
            <a:pPr>
              <a:defRPr/>
            </a:pPr>
            <a:r>
              <a:rPr lang="es-ES_tradnl" b="1" dirty="0">
                <a:solidFill>
                  <a:prstClr val="white">
                    <a:lumMod val="50000"/>
                  </a:prstClr>
                </a:solidFill>
                <a:latin typeface="Dotum" pitchFamily="34" charset="-127"/>
                <a:ea typeface="Dotum" pitchFamily="34" charset="-127"/>
                <a:cs typeface="Verdana" panose="020B0604030504040204" pitchFamily="34" charset="0"/>
              </a:rPr>
              <a:t>HERRAMIENTAS EN </a:t>
            </a:r>
            <a:r>
              <a:rPr lang="es-ES_tradnl" b="1" dirty="0">
                <a:solidFill>
                  <a:srgbClr val="92D050"/>
                </a:solidFill>
                <a:latin typeface="Dotum" pitchFamily="34" charset="-127"/>
                <a:ea typeface="Dotum" pitchFamily="34" charset="-127"/>
                <a:cs typeface="Verdana" panose="020B0604030504040204" pitchFamily="34" charset="0"/>
              </a:rPr>
              <a:t>EDUCACIÓN</a:t>
            </a:r>
            <a:endParaRPr lang="es-CO" b="1" dirty="0">
              <a:solidFill>
                <a:srgbClr val="92D050"/>
              </a:solidFill>
              <a:latin typeface="Dotum" pitchFamily="34" charset="-127"/>
              <a:ea typeface="Dotum" pitchFamily="34" charset="-127"/>
              <a:cs typeface="Verdana" panose="020B0604030504040204" pitchFamily="34" charset="0"/>
            </a:endParaRPr>
          </a:p>
        </p:txBody>
      </p: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43" y="1164599"/>
            <a:ext cx="1447096" cy="191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302" y="1164599"/>
            <a:ext cx="1472248" cy="192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ángulo 28"/>
          <p:cNvSpPr/>
          <p:nvPr/>
        </p:nvSpPr>
        <p:spPr>
          <a:xfrm>
            <a:off x="3615312" y="2439999"/>
            <a:ext cx="1872208"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altLang="es-CO" sz="900" b="0" i="0" u="none" strike="noStrike" kern="0" cap="none" spc="0" normalizeH="0" baseline="0" noProof="0" dirty="0" smtClean="0">
                <a:ln>
                  <a:noFill/>
                </a:ln>
                <a:solidFill>
                  <a:prstClr val="black"/>
                </a:solidFill>
                <a:effectLst/>
                <a:uLnTx/>
                <a:uFillTx/>
              </a:rPr>
              <a:t>Videojuegos: Aventura Climática – Mi calculadora 2050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altLang="es-CO" sz="900" b="0" i="0" u="sng" strike="noStrike" kern="0" cap="none" spc="0" normalizeH="0" baseline="0" noProof="0" dirty="0" smtClean="0">
                <a:ln>
                  <a:noFill/>
                </a:ln>
                <a:solidFill>
                  <a:prstClr val="black"/>
                </a:solidFill>
                <a:effectLst/>
                <a:uLnTx/>
                <a:uFillTx/>
                <a:hlinkClick r:id="rId4"/>
              </a:rPr>
              <a:t>http://calculadora2050.minambiente.gov.co/version-juego</a:t>
            </a:r>
            <a:endParaRPr kumimoji="0" lang="es-CO" altLang="es-CO" sz="900" b="0" i="0" u="none" strike="noStrike" kern="0" cap="none" spc="0" normalizeH="0" baseline="0" noProof="0" dirty="0" smtClean="0">
              <a:ln>
                <a:noFill/>
              </a:ln>
              <a:solidFill>
                <a:prstClr val="black"/>
              </a:solidFill>
              <a:effectLst/>
              <a:uLnTx/>
              <a:uFillTx/>
            </a:endParaRPr>
          </a:p>
        </p:txBody>
      </p:sp>
      <p:pic>
        <p:nvPicPr>
          <p:cNvPr id="3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5312" y="1053587"/>
            <a:ext cx="1992679" cy="122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ángulo 30"/>
          <p:cNvSpPr/>
          <p:nvPr/>
        </p:nvSpPr>
        <p:spPr>
          <a:xfrm>
            <a:off x="6455443" y="2492637"/>
            <a:ext cx="1997968" cy="7848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altLang="es-CO" sz="900" b="0" i="0" u="none" strike="noStrike" kern="0" cap="none" spc="0" normalizeH="0" baseline="0" noProof="0" dirty="0" smtClean="0">
                <a:ln>
                  <a:noFill/>
                </a:ln>
                <a:solidFill>
                  <a:prstClr val="black"/>
                </a:solidFill>
                <a:effectLst/>
                <a:uLnTx/>
                <a:uFillTx/>
              </a:rPr>
              <a:t>Videos Animados Mitigación GEI: AFOLU, Energía, Industria, Hidrocarburos, Ciudades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altLang="es-CO" sz="900" b="0" i="0" u="sng" strike="noStrike" kern="0" cap="none" spc="0" normalizeH="0" baseline="0" noProof="0" dirty="0" smtClean="0">
                <a:ln>
                  <a:noFill/>
                </a:ln>
                <a:solidFill>
                  <a:prstClr val="black"/>
                </a:solidFill>
                <a:effectLst/>
                <a:uLnTx/>
                <a:uFillTx/>
                <a:hlinkClick r:id="rId6"/>
              </a:rPr>
              <a:t>https://www.youtube.com/watch?v=PA_Q3gC_PXg</a:t>
            </a:r>
            <a:endParaRPr kumimoji="0" lang="es-CO" altLang="es-CO" sz="900" b="0" i="0" u="none" strike="noStrike" kern="0" cap="none" spc="0" normalizeH="0" baseline="0" noProof="0" dirty="0" smtClean="0">
              <a:ln>
                <a:noFill/>
              </a:ln>
              <a:solidFill>
                <a:prstClr val="black"/>
              </a:solidFill>
              <a:effectLst/>
              <a:uLnTx/>
              <a:uFillTx/>
            </a:endParaRPr>
          </a:p>
        </p:txBody>
      </p:sp>
      <p:pic>
        <p:nvPicPr>
          <p:cNvPr id="3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1363" y="1053587"/>
            <a:ext cx="2301453" cy="134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 name="Grupo 32"/>
          <p:cNvGrpSpPr/>
          <p:nvPr/>
        </p:nvGrpSpPr>
        <p:grpSpPr>
          <a:xfrm>
            <a:off x="5433497" y="5121464"/>
            <a:ext cx="3599292" cy="883920"/>
            <a:chOff x="5433497" y="5121464"/>
            <a:chExt cx="3599292" cy="883920"/>
          </a:xfrm>
        </p:grpSpPr>
        <p:pic>
          <p:nvPicPr>
            <p:cNvPr id="34" name="Shape 69"/>
            <p:cNvPicPr preferRelativeResize="0"/>
            <p:nvPr/>
          </p:nvPicPr>
          <p:blipFill rotWithShape="1">
            <a:blip r:embed="rId8">
              <a:alphaModFix/>
            </a:blip>
            <a:srcRect l="68908" t="87103"/>
            <a:stretch/>
          </p:blipFill>
          <p:spPr>
            <a:xfrm>
              <a:off x="6980349" y="5215943"/>
              <a:ext cx="2052440" cy="789441"/>
            </a:xfrm>
            <a:prstGeom prst="rect">
              <a:avLst/>
            </a:prstGeom>
            <a:noFill/>
            <a:ln>
              <a:noFill/>
            </a:ln>
          </p:spPr>
        </p:pic>
        <p:pic>
          <p:nvPicPr>
            <p:cNvPr id="35" name="Shape 69"/>
            <p:cNvPicPr preferRelativeResize="0"/>
            <p:nvPr/>
          </p:nvPicPr>
          <p:blipFill rotWithShape="1">
            <a:blip r:embed="rId8">
              <a:alphaModFix/>
            </a:blip>
            <a:srcRect l="56561" t="88791" r="31674" b="3210"/>
            <a:stretch/>
          </p:blipFill>
          <p:spPr>
            <a:xfrm>
              <a:off x="5433497" y="5121464"/>
              <a:ext cx="1399285" cy="780889"/>
            </a:xfrm>
            <a:prstGeom prst="rect">
              <a:avLst/>
            </a:prstGeom>
            <a:noFill/>
            <a:ln>
              <a:noFill/>
            </a:ln>
          </p:spPr>
        </p:pic>
      </p:grpSp>
      <p:pic>
        <p:nvPicPr>
          <p:cNvPr id="3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380" y="3432641"/>
            <a:ext cx="4345144" cy="246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74554" y="3227063"/>
            <a:ext cx="3521205" cy="209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82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0"/>
          <p:cNvSpPr/>
          <p:nvPr/>
        </p:nvSpPr>
        <p:spPr>
          <a:xfrm>
            <a:off x="0" y="1547020"/>
            <a:ext cx="9144000" cy="1800225"/>
          </a:xfrm>
          <a:prstGeom prst="rect">
            <a:avLst/>
          </a:prstGeom>
          <a:solidFill>
            <a:srgbClr val="9BBB59">
              <a:lumMod val="20000"/>
              <a:lumOff val="80000"/>
              <a:alpha val="70000"/>
            </a:srgbClr>
          </a:solidFill>
          <a:ln w="9525" cap="flat" cmpd="sng" algn="ctr">
            <a:noFill/>
            <a:prstDash val="solid"/>
          </a:ln>
          <a:effectLst>
            <a:outerShdw blurRad="40000" dist="23000" dir="5400000" rotWithShape="0">
              <a:srgbClr val="000000">
                <a:alpha val="35000"/>
              </a:srgbClr>
            </a:outerShdw>
          </a:effectLst>
        </p:spPr>
        <p:txBody>
          <a:bodyPr lIns="93294" tIns="46647" rIns="93294" bIns="46647" anchor="ctr"/>
          <a:lstStyle/>
          <a:p>
            <a:pPr algn="r" defTabSz="914378">
              <a:defRPr/>
            </a:pPr>
            <a:endParaRPr lang="es-ES" kern="0" dirty="0">
              <a:solidFill>
                <a:prstClr val="black">
                  <a:lumMod val="75000"/>
                  <a:lumOff val="25000"/>
                </a:prstClr>
              </a:solidFill>
            </a:endParaRPr>
          </a:p>
        </p:txBody>
      </p:sp>
      <p:sp>
        <p:nvSpPr>
          <p:cNvPr id="7" name="CuadroTexto 6"/>
          <p:cNvSpPr txBox="1"/>
          <p:nvPr/>
        </p:nvSpPr>
        <p:spPr>
          <a:xfrm>
            <a:off x="2616201" y="1764506"/>
            <a:ext cx="6348413" cy="1446550"/>
          </a:xfrm>
          <a:prstGeom prst="rect">
            <a:avLst/>
          </a:prstGeom>
          <a:noFill/>
        </p:spPr>
        <p:txBody>
          <a:bodyPr>
            <a:spAutoFit/>
          </a:bodyPr>
          <a:lstStyle/>
          <a:p>
            <a:pPr algn="r" defTabSz="457200">
              <a:defRPr/>
            </a:pPr>
            <a:r>
              <a:rPr lang="es-CO" sz="4400" kern="0" dirty="0" smtClean="0">
                <a:solidFill>
                  <a:prstClr val="black"/>
                </a:solidFill>
              </a:rPr>
              <a:t>3. APROXIMACIÓN </a:t>
            </a:r>
            <a:endParaRPr lang="es-ES" sz="4400" kern="0" dirty="0">
              <a:solidFill>
                <a:prstClr val="black">
                  <a:lumMod val="50000"/>
                  <a:lumOff val="50000"/>
                </a:prstClr>
              </a:solidFill>
            </a:endParaRPr>
          </a:p>
          <a:p>
            <a:pPr algn="r" defTabSz="457200">
              <a:defRPr/>
            </a:pPr>
            <a:r>
              <a:rPr lang="es-CO" sz="4400" b="1" kern="0" dirty="0" smtClean="0">
                <a:solidFill>
                  <a:srgbClr val="92D050"/>
                </a:solidFill>
                <a:latin typeface="Dotum" pitchFamily="34" charset="-127"/>
                <a:ea typeface="Dotum" pitchFamily="34" charset="-127"/>
                <a:cs typeface="Verdana" panose="020B0604030504040204" pitchFamily="34" charset="0"/>
              </a:rPr>
              <a:t>SECTORIAL</a:t>
            </a:r>
            <a:endParaRPr lang="es-CO" sz="4400" b="1" kern="0" dirty="0">
              <a:solidFill>
                <a:srgbClr val="92D050"/>
              </a:solidFill>
              <a:latin typeface="Dotum" pitchFamily="34" charset="-127"/>
              <a:ea typeface="Dotum" pitchFamily="34" charset="-127"/>
              <a:cs typeface="Verdana" panose="020B0604030504040204" pitchFamily="34" charset="0"/>
            </a:endParaRPr>
          </a:p>
        </p:txBody>
      </p:sp>
      <p:grpSp>
        <p:nvGrpSpPr>
          <p:cNvPr id="8" name="Grupo 7"/>
          <p:cNvGrpSpPr/>
          <p:nvPr/>
        </p:nvGrpSpPr>
        <p:grpSpPr>
          <a:xfrm>
            <a:off x="5433497" y="5121464"/>
            <a:ext cx="3599292" cy="883920"/>
            <a:chOff x="5433497" y="5121464"/>
            <a:chExt cx="3599292" cy="883920"/>
          </a:xfrm>
        </p:grpSpPr>
        <p:pic>
          <p:nvPicPr>
            <p:cNvPr id="9" name="Shape 69"/>
            <p:cNvPicPr preferRelativeResize="0"/>
            <p:nvPr/>
          </p:nvPicPr>
          <p:blipFill rotWithShape="1">
            <a:blip r:embed="rId2">
              <a:alphaModFix/>
            </a:blip>
            <a:srcRect l="68908" t="87103"/>
            <a:stretch/>
          </p:blipFill>
          <p:spPr>
            <a:xfrm>
              <a:off x="6980349" y="5215943"/>
              <a:ext cx="2052440" cy="789441"/>
            </a:xfrm>
            <a:prstGeom prst="rect">
              <a:avLst/>
            </a:prstGeom>
            <a:noFill/>
            <a:ln>
              <a:noFill/>
            </a:ln>
          </p:spPr>
        </p:pic>
        <p:pic>
          <p:nvPicPr>
            <p:cNvPr id="10" name="Shape 69"/>
            <p:cNvPicPr preferRelativeResize="0"/>
            <p:nvPr/>
          </p:nvPicPr>
          <p:blipFill rotWithShape="1">
            <a:blip r:embed="rId2">
              <a:alphaModFix/>
            </a:blip>
            <a:srcRect l="56561" t="88791" r="31674" b="3210"/>
            <a:stretch/>
          </p:blipFill>
          <p:spPr>
            <a:xfrm>
              <a:off x="5433497" y="5121464"/>
              <a:ext cx="1399285" cy="780889"/>
            </a:xfrm>
            <a:prstGeom prst="rect">
              <a:avLst/>
            </a:prstGeom>
            <a:noFill/>
            <a:ln>
              <a:noFill/>
            </a:ln>
          </p:spPr>
        </p:pic>
      </p:grpSp>
    </p:spTree>
    <p:extLst>
      <p:ext uri="{BB962C8B-B14F-4D97-AF65-F5344CB8AC3E}">
        <p14:creationId xmlns:p14="http://schemas.microsoft.com/office/powerpoint/2010/main" val="257514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5536140" y="5153691"/>
            <a:ext cx="3599292" cy="883920"/>
            <a:chOff x="5433497" y="5121464"/>
            <a:chExt cx="3599292" cy="883920"/>
          </a:xfrm>
        </p:grpSpPr>
        <p:pic>
          <p:nvPicPr>
            <p:cNvPr id="9" name="Shape 69"/>
            <p:cNvPicPr preferRelativeResize="0"/>
            <p:nvPr/>
          </p:nvPicPr>
          <p:blipFill rotWithShape="1">
            <a:blip r:embed="rId3">
              <a:alphaModFix/>
            </a:blip>
            <a:srcRect l="68908" t="87103"/>
            <a:stretch/>
          </p:blipFill>
          <p:spPr>
            <a:xfrm>
              <a:off x="6980349" y="5215943"/>
              <a:ext cx="2052440" cy="789441"/>
            </a:xfrm>
            <a:prstGeom prst="rect">
              <a:avLst/>
            </a:prstGeom>
            <a:noFill/>
            <a:ln>
              <a:noFill/>
            </a:ln>
          </p:spPr>
        </p:pic>
        <p:pic>
          <p:nvPicPr>
            <p:cNvPr id="10" name="Shape 69"/>
            <p:cNvPicPr preferRelativeResize="0"/>
            <p:nvPr/>
          </p:nvPicPr>
          <p:blipFill rotWithShape="1">
            <a:blip r:embed="rId3">
              <a:alphaModFix/>
            </a:blip>
            <a:srcRect l="56561" t="88791" r="31674" b="3210"/>
            <a:stretch/>
          </p:blipFill>
          <p:spPr>
            <a:xfrm>
              <a:off x="5433497" y="5121464"/>
              <a:ext cx="1399285" cy="780889"/>
            </a:xfrm>
            <a:prstGeom prst="rect">
              <a:avLst/>
            </a:prstGeom>
            <a:noFill/>
            <a:ln>
              <a:noFill/>
            </a:ln>
          </p:spPr>
        </p:pic>
      </p:grpSp>
      <p:sp>
        <p:nvSpPr>
          <p:cNvPr id="12" name="Rectángulo 3"/>
          <p:cNvSpPr>
            <a:spLocks noChangeArrowheads="1"/>
          </p:cNvSpPr>
          <p:nvPr/>
        </p:nvSpPr>
        <p:spPr bwMode="auto">
          <a:xfrm>
            <a:off x="120650" y="321178"/>
            <a:ext cx="6673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altLang="es-CO" sz="1200" b="1" i="0" u="none" strike="noStrike" kern="0" cap="none" spc="0" normalizeH="0" baseline="0" noProof="0" dirty="0">
                <a:ln>
                  <a:noFill/>
                </a:ln>
                <a:solidFill>
                  <a:srgbClr val="FF0000"/>
                </a:solidFill>
                <a:effectLst/>
                <a:uLnTx/>
                <a:uFillTx/>
                <a:latin typeface="Calibri" panose="020F0502020204030204" pitchFamily="34" charset="0"/>
                <a:cs typeface="Arial" panose="020B0604020202020204" pitchFamily="34" charset="0"/>
              </a:rPr>
              <a:t>MITIGACIÓN:</a:t>
            </a:r>
            <a:r>
              <a:rPr kumimoji="0" lang="es-CO" altLang="es-CO" sz="1200" b="1" i="0" u="none" strike="noStrike" kern="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 </a:t>
            </a:r>
            <a:r>
              <a:rPr kumimoji="0" lang="es-CO" altLang="es-CO" sz="1200"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rPr>
              <a:t>Art 170 de la Ley 1753 de 2015 (PND 2014-2018)</a:t>
            </a:r>
          </a:p>
        </p:txBody>
      </p:sp>
      <p:grpSp>
        <p:nvGrpSpPr>
          <p:cNvPr id="60" name="Grupo 59"/>
          <p:cNvGrpSpPr/>
          <p:nvPr/>
        </p:nvGrpSpPr>
        <p:grpSpPr>
          <a:xfrm>
            <a:off x="76728" y="889386"/>
            <a:ext cx="6545262" cy="1379538"/>
            <a:chOff x="287338" y="1559719"/>
            <a:chExt cx="6545262" cy="1379538"/>
          </a:xfrm>
        </p:grpSpPr>
        <p:grpSp>
          <p:nvGrpSpPr>
            <p:cNvPr id="13" name="Grupo 4"/>
            <p:cNvGrpSpPr>
              <a:grpSpLocks/>
            </p:cNvGrpSpPr>
            <p:nvPr/>
          </p:nvGrpSpPr>
          <p:grpSpPr bwMode="auto">
            <a:xfrm>
              <a:off x="287338" y="1858170"/>
              <a:ext cx="6462712" cy="1081087"/>
              <a:chOff x="-40" y="2617744"/>
              <a:chExt cx="8618532" cy="1441349"/>
            </a:xfrm>
          </p:grpSpPr>
          <p:grpSp>
            <p:nvGrpSpPr>
              <p:cNvPr id="14" name="Grupo 5"/>
              <p:cNvGrpSpPr>
                <a:grpSpLocks/>
              </p:cNvGrpSpPr>
              <p:nvPr/>
            </p:nvGrpSpPr>
            <p:grpSpPr bwMode="auto">
              <a:xfrm>
                <a:off x="-40" y="2617744"/>
                <a:ext cx="8618532" cy="1441349"/>
                <a:chOff x="-40" y="2617747"/>
                <a:chExt cx="8618535" cy="1441351"/>
              </a:xfrm>
            </p:grpSpPr>
            <p:sp>
              <p:nvSpPr>
                <p:cNvPr id="16" name="Rectángulo 15"/>
                <p:cNvSpPr/>
                <p:nvPr/>
              </p:nvSpPr>
              <p:spPr>
                <a:xfrm>
                  <a:off x="1486133" y="2657960"/>
                  <a:ext cx="1721166" cy="723851"/>
                </a:xfrm>
                <a:prstGeom prst="rect">
                  <a:avLst/>
                </a:prstGeom>
              </p:spPr>
              <p:txBody>
                <a:bodyPr>
                  <a:spAutoFit/>
                </a:bodyPr>
                <a:lstStyle/>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975" b="0" i="0" u="none" strike="noStrike" kern="0" cap="none" spc="0" normalizeH="0" baseline="0" noProof="0" dirty="0">
                      <a:ln>
                        <a:noFill/>
                      </a:ln>
                      <a:solidFill>
                        <a:srgbClr val="9BBB59">
                          <a:lumMod val="50000"/>
                        </a:srgbClr>
                      </a:solidFill>
                      <a:effectLst/>
                      <a:uLnTx/>
                      <a:uFillTx/>
                    </a:rPr>
                    <a:t>Minas </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975" b="0" i="0" u="none" strike="noStrike" kern="0" cap="none" spc="0" normalizeH="0" baseline="0" noProof="0" dirty="0">
                      <a:ln>
                        <a:noFill/>
                      </a:ln>
                      <a:solidFill>
                        <a:srgbClr val="9BBB59">
                          <a:lumMod val="50000"/>
                        </a:srgbClr>
                      </a:solidFill>
                      <a:effectLst/>
                      <a:uLnTx/>
                      <a:uFillTx/>
                    </a:rPr>
                    <a:t>Hidrocarburos</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975" b="0" i="0" u="none" strike="noStrike" kern="0" cap="none" spc="0" normalizeH="0" baseline="0" noProof="0" dirty="0">
                      <a:ln>
                        <a:noFill/>
                      </a:ln>
                      <a:solidFill>
                        <a:srgbClr val="9BBB59">
                          <a:lumMod val="50000"/>
                        </a:srgbClr>
                      </a:solidFill>
                      <a:effectLst/>
                      <a:uLnTx/>
                      <a:uFillTx/>
                    </a:rPr>
                    <a:t>E. Eléctrica</a:t>
                  </a:r>
                </a:p>
              </p:txBody>
            </p:sp>
            <p:sp>
              <p:nvSpPr>
                <p:cNvPr id="17" name="Rectángulo 16"/>
                <p:cNvSpPr/>
                <p:nvPr/>
              </p:nvSpPr>
              <p:spPr>
                <a:xfrm>
                  <a:off x="2900327" y="2696058"/>
                  <a:ext cx="1138976" cy="323829"/>
                </a:xfrm>
                <a:prstGeom prst="rect">
                  <a:avLst/>
                </a:prstGeom>
              </p:spPr>
              <p:txBody>
                <a:bodyPr wrap="none">
                  <a:spAutoFit/>
                </a:bodyPr>
                <a:lstStyle/>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975" b="0" i="0" u="none" strike="noStrike" kern="0" cap="none" spc="0" normalizeH="0" baseline="0" noProof="0" dirty="0">
                      <a:ln>
                        <a:noFill/>
                      </a:ln>
                      <a:solidFill>
                        <a:srgbClr val="9BBB59">
                          <a:lumMod val="50000"/>
                        </a:srgbClr>
                      </a:solidFill>
                      <a:effectLst/>
                      <a:uLnTx/>
                      <a:uFillTx/>
                    </a:rPr>
                    <a:t>Industria</a:t>
                  </a:r>
                </a:p>
              </p:txBody>
            </p:sp>
            <p:sp>
              <p:nvSpPr>
                <p:cNvPr id="18" name="Rectángulo 17"/>
                <p:cNvSpPr/>
                <p:nvPr/>
              </p:nvSpPr>
              <p:spPr>
                <a:xfrm>
                  <a:off x="4306052" y="2655844"/>
                  <a:ext cx="1596260" cy="922804"/>
                </a:xfrm>
                <a:prstGeom prst="rect">
                  <a:avLst/>
                </a:prstGeom>
              </p:spPr>
              <p:txBody>
                <a:bodyPr>
                  <a:spAutoFit/>
                </a:bodyPr>
                <a:lstStyle/>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975" b="0" i="0" u="none" strike="noStrike" kern="0" cap="none" spc="0" normalizeH="0" baseline="0" noProof="0" dirty="0">
                      <a:ln>
                        <a:noFill/>
                      </a:ln>
                      <a:solidFill>
                        <a:srgbClr val="9BBB59">
                          <a:lumMod val="50000"/>
                        </a:srgbClr>
                      </a:solidFill>
                      <a:effectLst/>
                      <a:uLnTx/>
                      <a:uFillTx/>
                    </a:rPr>
                    <a:t>Vivienda</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975" b="0" i="0" u="none" strike="noStrike" kern="0" cap="none" spc="0" normalizeH="0" baseline="0" noProof="0" dirty="0">
                      <a:ln>
                        <a:noFill/>
                      </a:ln>
                      <a:solidFill>
                        <a:srgbClr val="9BBB59">
                          <a:lumMod val="50000"/>
                        </a:srgbClr>
                      </a:solidFill>
                      <a:effectLst/>
                      <a:uLnTx/>
                      <a:uFillTx/>
                    </a:rPr>
                    <a:t>Residuos sólidos y aguas residuales</a:t>
                  </a:r>
                </a:p>
              </p:txBody>
            </p:sp>
            <p:sp>
              <p:nvSpPr>
                <p:cNvPr id="19" name="Rectángulo 18"/>
                <p:cNvSpPr/>
                <p:nvPr/>
              </p:nvSpPr>
              <p:spPr>
                <a:xfrm>
                  <a:off x="5832449" y="2672777"/>
                  <a:ext cx="1448066" cy="323827"/>
                </a:xfrm>
                <a:prstGeom prst="rect">
                  <a:avLst/>
                </a:prstGeom>
              </p:spPr>
              <p:txBody>
                <a:bodyPr wrap="none">
                  <a:spAutoFit/>
                </a:bodyPr>
                <a:lstStyle/>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975" b="0" i="0" u="none" strike="noStrike" kern="0" cap="none" spc="0" normalizeH="0" baseline="0" noProof="0" dirty="0">
                      <a:ln>
                        <a:noFill/>
                      </a:ln>
                      <a:solidFill>
                        <a:srgbClr val="9BBB59">
                          <a:lumMod val="50000"/>
                        </a:srgbClr>
                      </a:solidFill>
                      <a:effectLst/>
                      <a:uLnTx/>
                      <a:uFillTx/>
                    </a:rPr>
                    <a:t>Agropecuario</a:t>
                  </a:r>
                </a:p>
              </p:txBody>
            </p:sp>
            <p:sp>
              <p:nvSpPr>
                <p:cNvPr id="20" name="Rectángulo 19"/>
                <p:cNvSpPr/>
                <p:nvPr/>
              </p:nvSpPr>
              <p:spPr>
                <a:xfrm>
                  <a:off x="7339793" y="2670659"/>
                  <a:ext cx="1278702" cy="323829"/>
                </a:xfrm>
                <a:prstGeom prst="rect">
                  <a:avLst/>
                </a:prstGeom>
              </p:spPr>
              <p:txBody>
                <a:bodyPr wrap="none">
                  <a:spAutoFit/>
                </a:bodyPr>
                <a:lstStyle/>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975" b="0" i="0" u="none" strike="noStrike" kern="0" cap="none" spc="0" normalizeH="0" baseline="0" noProof="0" dirty="0">
                      <a:ln>
                        <a:noFill/>
                      </a:ln>
                      <a:solidFill>
                        <a:srgbClr val="9BBB59">
                          <a:lumMod val="50000"/>
                        </a:srgbClr>
                      </a:solidFill>
                      <a:effectLst/>
                      <a:uLnTx/>
                      <a:uFillTx/>
                    </a:rPr>
                    <a:t>Transporte</a:t>
                  </a:r>
                </a:p>
              </p:txBody>
            </p:sp>
            <p:sp>
              <p:nvSpPr>
                <p:cNvPr id="21" name="Rectángulo 20"/>
                <p:cNvSpPr/>
                <p:nvPr/>
              </p:nvSpPr>
              <p:spPr>
                <a:xfrm>
                  <a:off x="-40" y="2617747"/>
                  <a:ext cx="1486173" cy="72385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975" b="1" i="0" u="none" strike="noStrike" kern="0" cap="none" spc="0" normalizeH="0" baseline="0" noProof="0" dirty="0">
                      <a:ln>
                        <a:noFill/>
                      </a:ln>
                      <a:solidFill>
                        <a:prstClr val="black"/>
                      </a:solidFill>
                      <a:effectLst/>
                      <a:uLnTx/>
                      <a:uFillTx/>
                    </a:rPr>
                    <a:t>Planes de Acción– PAS formulados y aprobados</a:t>
                  </a:r>
                </a:p>
              </p:txBody>
            </p:sp>
            <p:sp>
              <p:nvSpPr>
                <p:cNvPr id="22" name="Rectángulo 21"/>
                <p:cNvSpPr/>
                <p:nvPr/>
              </p:nvSpPr>
              <p:spPr>
                <a:xfrm>
                  <a:off x="27481" y="3335247"/>
                  <a:ext cx="1401491" cy="72385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975" b="1" i="0" u="none" strike="noStrike" kern="0" cap="none" spc="0" normalizeH="0" baseline="0" noProof="0" dirty="0">
                      <a:ln>
                        <a:noFill/>
                      </a:ln>
                      <a:solidFill>
                        <a:prstClr val="black"/>
                      </a:solidFill>
                      <a:effectLst/>
                      <a:uLnTx/>
                      <a:uFillTx/>
                    </a:rPr>
                    <a:t>Planes de implementación de los PAS</a:t>
                  </a:r>
                </a:p>
              </p:txBody>
            </p:sp>
          </p:grpSp>
          <p:sp>
            <p:nvSpPr>
              <p:cNvPr id="15" name="CuadroTexto 6"/>
              <p:cNvSpPr txBox="1">
                <a:spLocks noChangeArrowheads="1"/>
              </p:cNvSpPr>
              <p:nvPr/>
            </p:nvSpPr>
            <p:spPr bwMode="auto">
              <a:xfrm>
                <a:off x="1475656" y="3512041"/>
                <a:ext cx="1388227"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1763" indent="-1317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1763" marR="0" lvl="0" indent="-1317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altLang="es-CO" sz="900" b="0" i="0" u="none" strike="noStrike" kern="0" cap="none" spc="0" normalizeH="0" baseline="0" noProof="0">
                    <a:ln>
                      <a:noFill/>
                    </a:ln>
                    <a:solidFill>
                      <a:srgbClr val="C0504D"/>
                    </a:solidFill>
                    <a:effectLst/>
                    <a:uLnTx/>
                    <a:uFillTx/>
                    <a:latin typeface="Calibri" panose="020F0502020204030204" pitchFamily="34" charset="0"/>
                    <a:cs typeface="Arial" panose="020B0604020202020204" pitchFamily="34" charset="0"/>
                  </a:rPr>
                  <a:t>En formulación </a:t>
                </a:r>
              </a:p>
            </p:txBody>
          </p:sp>
        </p:grpSp>
        <p:sp>
          <p:nvSpPr>
            <p:cNvPr id="23" name="CuadroTexto 14"/>
            <p:cNvSpPr txBox="1">
              <a:spLocks noChangeArrowheads="1"/>
            </p:cNvSpPr>
            <p:nvPr/>
          </p:nvSpPr>
          <p:spPr bwMode="auto">
            <a:xfrm>
              <a:off x="2416175" y="2548731"/>
              <a:ext cx="1041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1763" indent="-1317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1763" marR="0" lvl="0" indent="-1317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altLang="es-CO" sz="900" b="0" i="0" u="none" strike="noStrike" kern="0" cap="none" spc="0" normalizeH="0" baseline="0" noProof="0">
                  <a:ln>
                    <a:noFill/>
                  </a:ln>
                  <a:solidFill>
                    <a:srgbClr val="C0504D"/>
                  </a:solidFill>
                  <a:effectLst/>
                  <a:uLnTx/>
                  <a:uFillTx/>
                  <a:latin typeface="Calibri" panose="020F0502020204030204" pitchFamily="34" charset="0"/>
                  <a:cs typeface="Arial" panose="020B0604020202020204" pitchFamily="34" charset="0"/>
                </a:rPr>
                <a:t>En formulación </a:t>
              </a:r>
            </a:p>
          </p:txBody>
        </p:sp>
        <p:sp>
          <p:nvSpPr>
            <p:cNvPr id="24" name="CuadroTexto 15"/>
            <p:cNvSpPr txBox="1">
              <a:spLocks noChangeArrowheads="1"/>
            </p:cNvSpPr>
            <p:nvPr/>
          </p:nvSpPr>
          <p:spPr bwMode="auto">
            <a:xfrm>
              <a:off x="3500438" y="2524920"/>
              <a:ext cx="104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1763" indent="-1317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1763" marR="0" lvl="0" indent="-1317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altLang="es-CO" sz="900" b="0" i="0" u="none" strike="noStrike" kern="0" cap="none" spc="0" normalizeH="0" baseline="0" noProof="0">
                  <a:ln>
                    <a:noFill/>
                  </a:ln>
                  <a:solidFill>
                    <a:srgbClr val="C0504D"/>
                  </a:solidFill>
                  <a:effectLst/>
                  <a:uLnTx/>
                  <a:uFillTx/>
                  <a:latin typeface="Calibri" panose="020F0502020204030204" pitchFamily="34" charset="0"/>
                  <a:cs typeface="Arial" panose="020B0604020202020204" pitchFamily="34" charset="0"/>
                </a:rPr>
                <a:t>En formulación </a:t>
              </a:r>
            </a:p>
          </p:txBody>
        </p:sp>
        <p:sp>
          <p:nvSpPr>
            <p:cNvPr id="25" name="CuadroTexto 16"/>
            <p:cNvSpPr txBox="1">
              <a:spLocks noChangeArrowheads="1"/>
            </p:cNvSpPr>
            <p:nvPr/>
          </p:nvSpPr>
          <p:spPr bwMode="auto">
            <a:xfrm>
              <a:off x="4659313" y="2524920"/>
              <a:ext cx="104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1763" indent="-1317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1763" marR="0" lvl="0" indent="-1317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altLang="es-CO" sz="900" b="0" i="0" u="none" strike="noStrike" kern="0" cap="none" spc="0" normalizeH="0" baseline="0" noProof="0">
                  <a:ln>
                    <a:noFill/>
                  </a:ln>
                  <a:solidFill>
                    <a:srgbClr val="C0504D"/>
                  </a:solidFill>
                  <a:effectLst/>
                  <a:uLnTx/>
                  <a:uFillTx/>
                  <a:latin typeface="Calibri" panose="020F0502020204030204" pitchFamily="34" charset="0"/>
                  <a:cs typeface="Arial" panose="020B0604020202020204" pitchFamily="34" charset="0"/>
                </a:rPr>
                <a:t>En formulación </a:t>
              </a:r>
            </a:p>
          </p:txBody>
        </p:sp>
        <p:sp>
          <p:nvSpPr>
            <p:cNvPr id="26" name="CuadroTexto 17"/>
            <p:cNvSpPr txBox="1">
              <a:spLocks noChangeArrowheads="1"/>
            </p:cNvSpPr>
            <p:nvPr/>
          </p:nvSpPr>
          <p:spPr bwMode="auto">
            <a:xfrm>
              <a:off x="5791200" y="2539206"/>
              <a:ext cx="1041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1763" indent="-1317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1763" marR="0" lvl="0" indent="-1317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altLang="es-CO" sz="900" b="0" i="0" u="none" strike="noStrike" kern="0" cap="none" spc="0" normalizeH="0" baseline="0" noProof="0">
                  <a:ln>
                    <a:noFill/>
                  </a:ln>
                  <a:solidFill>
                    <a:srgbClr val="C0504D"/>
                  </a:solidFill>
                  <a:effectLst/>
                  <a:uLnTx/>
                  <a:uFillTx/>
                  <a:latin typeface="Calibri" panose="020F0502020204030204" pitchFamily="34" charset="0"/>
                  <a:cs typeface="Arial" panose="020B0604020202020204" pitchFamily="34" charset="0"/>
                </a:rPr>
                <a:t>En formulación </a:t>
              </a:r>
            </a:p>
          </p:txBody>
        </p:sp>
        <p:pic>
          <p:nvPicPr>
            <p:cNvPr id="27" name="Imagen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5664" y="1559719"/>
              <a:ext cx="10366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2214" y="1602581"/>
              <a:ext cx="9223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3825" y="1662907"/>
              <a:ext cx="8255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n 21"/>
            <p:cNvPicPr>
              <a:picLocks noChangeAspect="1"/>
            </p:cNvPicPr>
            <p:nvPr/>
          </p:nvPicPr>
          <p:blipFill>
            <a:blip r:embed="rId7" cstate="print">
              <a:extLst>
                <a:ext uri="{28A0092B-C50C-407E-A947-70E740481C1C}">
                  <a14:useLocalDpi xmlns:a14="http://schemas.microsoft.com/office/drawing/2010/main" val="0"/>
                </a:ext>
              </a:extLst>
            </a:blip>
            <a:srcRect t="32457" b="30922"/>
            <a:stretch>
              <a:fillRect/>
            </a:stretch>
          </p:blipFill>
          <p:spPr bwMode="auto">
            <a:xfrm>
              <a:off x="5762625" y="1599406"/>
              <a:ext cx="10541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2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05214" y="1599406"/>
              <a:ext cx="90963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ectángulo 23"/>
          <p:cNvSpPr>
            <a:spLocks noChangeArrowheads="1"/>
          </p:cNvSpPr>
          <p:nvPr/>
        </p:nvSpPr>
        <p:spPr bwMode="auto">
          <a:xfrm>
            <a:off x="164306" y="2605228"/>
            <a:ext cx="65865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57175" marR="0" lvl="0" indent="-257175" algn="just" defTabSz="914400" eaLnBrk="1" fontAlgn="auto" latinLnBrk="0" hangingPunct="1">
              <a:lnSpc>
                <a:spcPct val="100000"/>
              </a:lnSpc>
              <a:spcBef>
                <a:spcPts val="0"/>
              </a:spcBef>
              <a:spcAft>
                <a:spcPts val="0"/>
              </a:spcAft>
              <a:buClrTx/>
              <a:buSzTx/>
              <a:buFontTx/>
              <a:buNone/>
              <a:tabLst/>
              <a:defRPr/>
            </a:pPr>
            <a:r>
              <a:rPr kumimoji="0" lang="es-CO" altLang="es-CO" sz="1200" b="1" i="0" u="none" strike="noStrike" kern="0" cap="none" spc="0" normalizeH="0" baseline="0" noProof="0" dirty="0">
                <a:ln>
                  <a:noFill/>
                </a:ln>
                <a:solidFill>
                  <a:srgbClr val="FF0000"/>
                </a:solidFill>
                <a:effectLst/>
                <a:uLnTx/>
                <a:uFillTx/>
                <a:latin typeface="Calibri" panose="020F0502020204030204" pitchFamily="34" charset="0"/>
                <a:cs typeface="Arial" panose="020B0604020202020204" pitchFamily="34" charset="0"/>
              </a:rPr>
              <a:t>ADAPTACIÓN</a:t>
            </a:r>
            <a:r>
              <a:rPr kumimoji="0" lang="es-CO" altLang="es-CO" sz="1200"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rPr>
              <a:t>. Art 170 de la Ley 1753 de 2015 (PND 2014-2018)</a:t>
            </a:r>
          </a:p>
        </p:txBody>
      </p:sp>
      <p:grpSp>
        <p:nvGrpSpPr>
          <p:cNvPr id="51" name="Grupo 2"/>
          <p:cNvGrpSpPr>
            <a:grpSpLocks/>
          </p:cNvGrpSpPr>
          <p:nvPr/>
        </p:nvGrpSpPr>
        <p:grpSpPr bwMode="auto">
          <a:xfrm>
            <a:off x="7010360" y="1108056"/>
            <a:ext cx="1911354" cy="3286126"/>
            <a:chOff x="6980257" y="627535"/>
            <a:chExt cx="1911273" cy="3286597"/>
          </a:xfrm>
        </p:grpSpPr>
        <p:pic>
          <p:nvPicPr>
            <p:cNvPr id="52" name="Imagen 4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85716" y="1413198"/>
              <a:ext cx="814495" cy="550421"/>
            </a:xfrm>
            <a:prstGeom prst="rect">
              <a:avLst/>
            </a:prstGeom>
            <a:noFill/>
            <a:ln w="2857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
          <p:nvSpPr>
            <p:cNvPr id="53" name="6 Rectángulo"/>
            <p:cNvSpPr/>
            <p:nvPr/>
          </p:nvSpPr>
          <p:spPr>
            <a:xfrm>
              <a:off x="6994544" y="2272421"/>
              <a:ext cx="806416" cy="658906"/>
            </a:xfrm>
            <a:prstGeom prst="rect">
              <a:avLst/>
            </a:prstGeom>
            <a:blipFill>
              <a:blip r:embed="rId10" cstate="print"/>
              <a:stretch>
                <a:fillRect/>
              </a:stretch>
            </a:blipFill>
            <a:ln w="381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pic>
          <p:nvPicPr>
            <p:cNvPr id="54" name="Picture 4" descr="Resultado de imagen para COMPOSTAJ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93295" y="627535"/>
              <a:ext cx="795974" cy="496391"/>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55" name="5 Imagen" descr="100_0274.JPG"/>
            <p:cNvPicPr>
              <a:picLocks noChangeAspect="1"/>
            </p:cNvPicPr>
            <p:nvPr/>
          </p:nvPicPr>
          <p:blipFill>
            <a:blip r:embed="rId12" cstate="print"/>
            <a:stretch>
              <a:fillRect/>
            </a:stretch>
          </p:blipFill>
          <p:spPr>
            <a:xfrm>
              <a:off x="6980257" y="3294917"/>
              <a:ext cx="817528" cy="612863"/>
            </a:xfrm>
            <a:prstGeom prst="rect">
              <a:avLst/>
            </a:prstGeom>
            <a:ln w="28575">
              <a:solidFill>
                <a:sysClr val="windowText" lastClr="000000"/>
              </a:solidFill>
            </a:ln>
            <a:effectLst>
              <a:outerShdw blurRad="292100" dist="139700" dir="2700000" algn="tl" rotWithShape="0">
                <a:srgbClr val="333333">
                  <a:alpha val="65000"/>
                </a:srgbClr>
              </a:outerShdw>
            </a:effectLst>
          </p:spPr>
        </p:pic>
        <p:sp>
          <p:nvSpPr>
            <p:cNvPr id="56" name="9 Rectángulo"/>
            <p:cNvSpPr/>
            <p:nvPr/>
          </p:nvSpPr>
          <p:spPr>
            <a:xfrm>
              <a:off x="7929542" y="627535"/>
              <a:ext cx="947698" cy="517599"/>
            </a:xfrm>
            <a:prstGeom prst="rect">
              <a:avLst/>
            </a:prstGeom>
            <a:blipFill>
              <a:blip r:embed="rId13" cstate="print"/>
              <a:stretch>
                <a:fillRect/>
              </a:stretch>
            </a:blipFill>
            <a:ln w="381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pic>
          <p:nvPicPr>
            <p:cNvPr id="57" name="Imagen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921987" y="1390180"/>
              <a:ext cx="962381" cy="614437"/>
            </a:xfrm>
            <a:prstGeom prst="rect">
              <a:avLst/>
            </a:prstGeom>
            <a:noFill/>
            <a:ln w="2857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58" name="Imagen 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905175" y="2275714"/>
              <a:ext cx="980743" cy="654949"/>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59" name="Imagen 50"/>
            <p:cNvPicPr>
              <a:picLocks noChangeAspect="1"/>
            </p:cNvPicPr>
            <p:nvPr/>
          </p:nvPicPr>
          <p:blipFill>
            <a:blip r:embed="rId16" cstate="print">
              <a:extLst>
                <a:ext uri="{28A0092B-C50C-407E-A947-70E740481C1C}">
                  <a14:useLocalDpi xmlns:a14="http://schemas.microsoft.com/office/drawing/2010/main" val="0"/>
                </a:ext>
              </a:extLst>
            </a:blip>
            <a:srcRect l="11642" r="19482" b="28825"/>
            <a:stretch>
              <a:fillRect/>
            </a:stretch>
          </p:blipFill>
          <p:spPr bwMode="auto">
            <a:xfrm>
              <a:off x="7899570" y="3279106"/>
              <a:ext cx="991960" cy="635026"/>
            </a:xfrm>
            <a:prstGeom prst="rect">
              <a:avLst/>
            </a:prstGeom>
            <a:noFill/>
            <a:ln w="2857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65" name="Imagen 6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7283" y="3082119"/>
            <a:ext cx="5076839" cy="2194185"/>
          </a:xfrm>
          <a:prstGeom prst="rect">
            <a:avLst/>
          </a:prstGeom>
        </p:spPr>
      </p:pic>
    </p:spTree>
    <p:extLst>
      <p:ext uri="{BB962C8B-B14F-4D97-AF65-F5344CB8AC3E}">
        <p14:creationId xmlns:p14="http://schemas.microsoft.com/office/powerpoint/2010/main" val="205632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79628" y="2273643"/>
            <a:ext cx="2508421" cy="291619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solidFill>
                  <a:schemeClr val="tx1"/>
                </a:solidFill>
                <a:latin typeface="Dotum" panose="020B0600000101010101" pitchFamily="34" charset="-127"/>
                <a:ea typeface="Dotum" panose="020B0600000101010101" pitchFamily="34" charset="-127"/>
              </a:rPr>
              <a:t>Identificación de la cartera preliminar de proyectos país en el marco del trabajo con el cuerpo colegiado del Fondo Verde del Clima (GCF). En el marco de dicho trabajo se finalizó la Nota Conceptual para el proyecto de NAMA forestal</a:t>
            </a:r>
            <a:endParaRPr lang="es-CO" sz="1400" dirty="0">
              <a:solidFill>
                <a:schemeClr val="tx1"/>
              </a:solidFill>
            </a:endParaRPr>
          </a:p>
        </p:txBody>
      </p:sp>
      <p:sp>
        <p:nvSpPr>
          <p:cNvPr id="13" name="Rectángulo 12"/>
          <p:cNvSpPr/>
          <p:nvPr/>
        </p:nvSpPr>
        <p:spPr>
          <a:xfrm>
            <a:off x="3412525" y="2273642"/>
            <a:ext cx="2508421" cy="291619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es-CO" sz="1400" dirty="0">
                <a:solidFill>
                  <a:schemeClr val="tx1"/>
                </a:solidFill>
                <a:latin typeface="Dotum" panose="020B0600000101010101" pitchFamily="34" charset="-127"/>
                <a:ea typeface="Dotum" panose="020B0600000101010101" pitchFamily="34" charset="-127"/>
              </a:rPr>
              <a:t>2016 se incidió en la expedición del Acuerdo 38 de la Comisión Rectora del Sistema General de Regalías, al incluir en dicha reglamentación algunas consideraciones para proyectos en adaptación y mitigación susceptibles de financiar con cargo al SGR.</a:t>
            </a:r>
          </a:p>
        </p:txBody>
      </p:sp>
      <p:sp>
        <p:nvSpPr>
          <p:cNvPr id="14" name="Rectángulo 13"/>
          <p:cNvSpPr/>
          <p:nvPr/>
        </p:nvSpPr>
        <p:spPr>
          <a:xfrm>
            <a:off x="6374028" y="2299043"/>
            <a:ext cx="2508421" cy="29161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es-CO" sz="1400" dirty="0">
                <a:solidFill>
                  <a:schemeClr val="tx1"/>
                </a:solidFill>
                <a:latin typeface="Dotum" panose="020B0600000101010101" pitchFamily="34" charset="-127"/>
                <a:ea typeface="Dotum" panose="020B0600000101010101" pitchFamily="34" charset="-127"/>
              </a:rPr>
              <a:t>Diseño de la tasa de Emisiones de Gases de Efecto Invernadero</a:t>
            </a:r>
          </a:p>
          <a:p>
            <a:pPr marL="285750" lvl="0" indent="-285750" algn="just">
              <a:buFont typeface="Arial" panose="020B0604020202020204" pitchFamily="34" charset="0"/>
              <a:buChar char="•"/>
            </a:pPr>
            <a:r>
              <a:rPr lang="es-CO" sz="1400" dirty="0">
                <a:solidFill>
                  <a:schemeClr val="tx1"/>
                </a:solidFill>
                <a:latin typeface="Dotum" panose="020B0600000101010101" pitchFamily="34" charset="-127"/>
                <a:ea typeface="Dotum" panose="020B0600000101010101" pitchFamily="34" charset="-127"/>
              </a:rPr>
              <a:t>Hoja de ruta PMR </a:t>
            </a:r>
          </a:p>
          <a:p>
            <a:pPr marL="285750" lvl="0" indent="-285750" algn="just">
              <a:buFont typeface="Arial" panose="020B0604020202020204" pitchFamily="34" charset="0"/>
              <a:buChar char="•"/>
            </a:pPr>
            <a:r>
              <a:rPr lang="es-CO" sz="1400" dirty="0">
                <a:solidFill>
                  <a:schemeClr val="tx1"/>
                </a:solidFill>
                <a:latin typeface="Dotum" panose="020B0600000101010101" pitchFamily="34" charset="-127"/>
                <a:ea typeface="Dotum" panose="020B0600000101010101" pitchFamily="34" charset="-127"/>
              </a:rPr>
              <a:t>Reforma tributaria: regulación de los artículos referentes al   Impuesto al carbono</a:t>
            </a:r>
            <a:r>
              <a:rPr lang="es-CO" sz="1400" b="1" dirty="0">
                <a:solidFill>
                  <a:schemeClr val="tx1"/>
                </a:solidFill>
                <a:latin typeface="Dotum" panose="020B0600000101010101" pitchFamily="34" charset="-127"/>
                <a:ea typeface="Dotum" panose="020B0600000101010101" pitchFamily="34" charset="-127"/>
              </a:rPr>
              <a:t> </a:t>
            </a:r>
            <a:endParaRPr lang="es-CO" sz="1400" dirty="0">
              <a:solidFill>
                <a:schemeClr val="tx1"/>
              </a:solidFill>
              <a:latin typeface="Dotum" panose="020B0600000101010101" pitchFamily="34" charset="-127"/>
              <a:ea typeface="Dotum" panose="020B0600000101010101" pitchFamily="34" charset="-127"/>
            </a:endParaRPr>
          </a:p>
          <a:p>
            <a:pPr marL="285750" lvl="0" indent="-285750" algn="just">
              <a:buFont typeface="Arial" panose="020B0604020202020204" pitchFamily="34" charset="0"/>
              <a:buChar char="•"/>
            </a:pPr>
            <a:r>
              <a:rPr lang="es-CO" sz="1400" dirty="0">
                <a:solidFill>
                  <a:schemeClr val="tx1"/>
                </a:solidFill>
                <a:latin typeface="Dotum" panose="020B0600000101010101" pitchFamily="34" charset="-127"/>
                <a:ea typeface="Dotum" panose="020B0600000101010101" pitchFamily="34" charset="-127"/>
              </a:rPr>
              <a:t>Avance en las negociaciones internacionales sobre el mercado de carbono </a:t>
            </a:r>
          </a:p>
        </p:txBody>
      </p:sp>
      <p:sp>
        <p:nvSpPr>
          <p:cNvPr id="15" name="Rectángulo 14"/>
          <p:cNvSpPr/>
          <p:nvPr/>
        </p:nvSpPr>
        <p:spPr>
          <a:xfrm>
            <a:off x="379628" y="1511643"/>
            <a:ext cx="2508421" cy="79083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sz="1400" b="1" dirty="0">
                <a:latin typeface="Dotum" panose="020B0600000101010101" pitchFamily="34" charset="-127"/>
                <a:ea typeface="Dotum" panose="020B0600000101010101" pitchFamily="34" charset="-127"/>
              </a:rPr>
              <a:t>Fondo Verde del </a:t>
            </a:r>
            <a:r>
              <a:rPr lang="es-CO" sz="1400" b="1" dirty="0" smtClean="0">
                <a:latin typeface="Dotum" panose="020B0600000101010101" pitchFamily="34" charset="-127"/>
                <a:ea typeface="Dotum" panose="020B0600000101010101" pitchFamily="34" charset="-127"/>
              </a:rPr>
              <a:t>Clima </a:t>
            </a:r>
            <a:r>
              <a:rPr lang="es-CO" sz="1400" b="1" dirty="0">
                <a:latin typeface="Dotum" panose="020B0600000101010101" pitchFamily="34" charset="-127"/>
                <a:ea typeface="Dotum" panose="020B0600000101010101" pitchFamily="34" charset="-127"/>
              </a:rPr>
              <a:t>(GCF).</a:t>
            </a:r>
          </a:p>
        </p:txBody>
      </p:sp>
      <p:sp>
        <p:nvSpPr>
          <p:cNvPr id="18" name="Rectángulo 17"/>
          <p:cNvSpPr/>
          <p:nvPr/>
        </p:nvSpPr>
        <p:spPr>
          <a:xfrm>
            <a:off x="6374028" y="1537043"/>
            <a:ext cx="2508421" cy="7908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sz="1400" b="1" dirty="0">
                <a:latin typeface="Dotum" panose="020B0600000101010101" pitchFamily="34" charset="-127"/>
                <a:ea typeface="Dotum" panose="020B0600000101010101" pitchFamily="34" charset="-127"/>
              </a:rPr>
              <a:t>Instrumentos</a:t>
            </a:r>
          </a:p>
          <a:p>
            <a:pPr lvl="0" algn="ctr"/>
            <a:r>
              <a:rPr lang="es-CO" sz="1400" b="1" dirty="0">
                <a:latin typeface="Dotum" panose="020B0600000101010101" pitchFamily="34" charset="-127"/>
                <a:ea typeface="Dotum" panose="020B0600000101010101" pitchFamily="34" charset="-127"/>
              </a:rPr>
              <a:t>Económicos</a:t>
            </a:r>
          </a:p>
          <a:p>
            <a:pPr lvl="0" algn="ctr"/>
            <a:r>
              <a:rPr lang="es-CO" sz="1400" b="1" dirty="0">
                <a:latin typeface="Dotum" panose="020B0600000101010101" pitchFamily="34" charset="-127"/>
                <a:ea typeface="Dotum" panose="020B0600000101010101" pitchFamily="34" charset="-127"/>
              </a:rPr>
              <a:t>Mitigación</a:t>
            </a:r>
            <a:endParaRPr lang="es-CO" sz="1400" dirty="0">
              <a:latin typeface="Dotum" panose="020B0600000101010101" pitchFamily="34" charset="-127"/>
              <a:ea typeface="Dotum" panose="020B0600000101010101" pitchFamily="34" charset="-127"/>
            </a:endParaRPr>
          </a:p>
        </p:txBody>
      </p:sp>
      <p:sp>
        <p:nvSpPr>
          <p:cNvPr id="19" name="Rectángulo 18"/>
          <p:cNvSpPr/>
          <p:nvPr/>
        </p:nvSpPr>
        <p:spPr>
          <a:xfrm>
            <a:off x="3412525" y="1482809"/>
            <a:ext cx="2508421" cy="79083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sz="1400" b="1" dirty="0">
                <a:latin typeface="Dotum" panose="020B0600000101010101" pitchFamily="34" charset="-127"/>
                <a:ea typeface="Dotum" panose="020B0600000101010101" pitchFamily="34" charset="-127"/>
              </a:rPr>
              <a:t>Financiamiento</a:t>
            </a:r>
          </a:p>
          <a:p>
            <a:pPr lvl="0" algn="ctr"/>
            <a:r>
              <a:rPr lang="es-CO" sz="1400" b="1" dirty="0">
                <a:latin typeface="Dotum" panose="020B0600000101010101" pitchFamily="34" charset="-127"/>
                <a:ea typeface="Dotum" panose="020B0600000101010101" pitchFamily="34" charset="-127"/>
              </a:rPr>
              <a:t>Climático</a:t>
            </a:r>
          </a:p>
        </p:txBody>
      </p:sp>
      <p:pic>
        <p:nvPicPr>
          <p:cNvPr id="22" name="Imagen 21"/>
          <p:cNvPicPr>
            <a:picLocks noChangeAspect="1"/>
          </p:cNvPicPr>
          <p:nvPr/>
        </p:nvPicPr>
        <p:blipFill rotWithShape="1">
          <a:blip r:embed="rId2"/>
          <a:srcRect t="49999" b="27387"/>
          <a:stretch/>
        </p:blipFill>
        <p:spPr>
          <a:xfrm>
            <a:off x="1619673" y="695681"/>
            <a:ext cx="5206435" cy="936105"/>
          </a:xfrm>
          <a:prstGeom prst="rect">
            <a:avLst/>
          </a:prstGeom>
        </p:spPr>
      </p:pic>
    </p:spTree>
    <p:extLst>
      <p:ext uri="{BB962C8B-B14F-4D97-AF65-F5344CB8AC3E}">
        <p14:creationId xmlns:p14="http://schemas.microsoft.com/office/powerpoint/2010/main" val="1096264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5536140" y="5153691"/>
            <a:ext cx="3599292" cy="883920"/>
            <a:chOff x="5433497" y="5121464"/>
            <a:chExt cx="3599292" cy="883920"/>
          </a:xfrm>
        </p:grpSpPr>
        <p:pic>
          <p:nvPicPr>
            <p:cNvPr id="9" name="Shape 69"/>
            <p:cNvPicPr preferRelativeResize="0"/>
            <p:nvPr/>
          </p:nvPicPr>
          <p:blipFill rotWithShape="1">
            <a:blip r:embed="rId3">
              <a:alphaModFix/>
            </a:blip>
            <a:srcRect l="68908" t="87103"/>
            <a:stretch/>
          </p:blipFill>
          <p:spPr>
            <a:xfrm>
              <a:off x="6980349" y="5215943"/>
              <a:ext cx="2052440" cy="789441"/>
            </a:xfrm>
            <a:prstGeom prst="rect">
              <a:avLst/>
            </a:prstGeom>
            <a:noFill/>
            <a:ln>
              <a:noFill/>
            </a:ln>
          </p:spPr>
        </p:pic>
        <p:pic>
          <p:nvPicPr>
            <p:cNvPr id="10" name="Shape 69"/>
            <p:cNvPicPr preferRelativeResize="0"/>
            <p:nvPr/>
          </p:nvPicPr>
          <p:blipFill rotWithShape="1">
            <a:blip r:embed="rId3">
              <a:alphaModFix/>
            </a:blip>
            <a:srcRect l="56561" t="88791" r="31674" b="3210"/>
            <a:stretch/>
          </p:blipFill>
          <p:spPr>
            <a:xfrm>
              <a:off x="5433497" y="5121464"/>
              <a:ext cx="1399285" cy="780889"/>
            </a:xfrm>
            <a:prstGeom prst="rect">
              <a:avLst/>
            </a:prstGeom>
            <a:noFill/>
            <a:ln>
              <a:noFill/>
            </a:ln>
          </p:spPr>
        </p:pic>
      </p:grpSp>
      <p:sp>
        <p:nvSpPr>
          <p:cNvPr id="37" name="Rectángulo 10"/>
          <p:cNvSpPr/>
          <p:nvPr/>
        </p:nvSpPr>
        <p:spPr>
          <a:xfrm>
            <a:off x="3260916" y="1600614"/>
            <a:ext cx="5771873" cy="1800225"/>
          </a:xfrm>
          <a:prstGeom prst="rect">
            <a:avLst/>
          </a:prstGeom>
          <a:solidFill>
            <a:srgbClr val="9BBB59">
              <a:lumMod val="20000"/>
              <a:lumOff val="80000"/>
              <a:alpha val="70000"/>
            </a:srgbClr>
          </a:solidFill>
          <a:ln w="9525" cap="flat" cmpd="sng" algn="ctr">
            <a:noFill/>
            <a:prstDash val="solid"/>
          </a:ln>
          <a:effectLst>
            <a:outerShdw blurRad="40000" dist="23000" dir="5400000" rotWithShape="0">
              <a:srgbClr val="000000">
                <a:alpha val="35000"/>
              </a:srgbClr>
            </a:outerShdw>
          </a:effectLst>
        </p:spPr>
        <p:txBody>
          <a:bodyPr lIns="93294" tIns="46647" rIns="93294" bIns="46647" anchor="ctr"/>
          <a:lstStyle/>
          <a:p>
            <a:pPr marL="0" marR="0" lvl="0" indent="0" algn="r" defTabSz="914378"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black">
                  <a:lumMod val="75000"/>
                  <a:lumOff val="25000"/>
                </a:prstClr>
              </a:solidFill>
              <a:effectLst/>
              <a:uLnTx/>
              <a:uFillTx/>
            </a:endParaRPr>
          </a:p>
        </p:txBody>
      </p:sp>
      <p:sp>
        <p:nvSpPr>
          <p:cNvPr id="38" name="CuadroTexto 37"/>
          <p:cNvSpPr txBox="1"/>
          <p:nvPr/>
        </p:nvSpPr>
        <p:spPr>
          <a:xfrm>
            <a:off x="2395943" y="1962117"/>
            <a:ext cx="6348413" cy="1077218"/>
          </a:xfrm>
          <a:prstGeom prst="rect">
            <a:avLst/>
          </a:prstGeom>
          <a:noFill/>
        </p:spPr>
        <p:txBody>
          <a:bodyPr>
            <a:spAutoFit/>
          </a:bodyPr>
          <a:lstStyle/>
          <a:p>
            <a:pPr algn="r" defTabSz="457200">
              <a:defRPr/>
            </a:pPr>
            <a:r>
              <a:rPr lang="es-CO" sz="3200" b="1" dirty="0" smtClean="0">
                <a:solidFill>
                  <a:prstClr val="white">
                    <a:lumMod val="50000"/>
                  </a:prstClr>
                </a:solidFill>
                <a:latin typeface="Dotum" pitchFamily="34" charset="-127"/>
                <a:ea typeface="Dotum" pitchFamily="34" charset="-127"/>
                <a:cs typeface="Verdana" panose="020B0604030504040204" pitchFamily="34" charset="0"/>
              </a:rPr>
              <a:t>3. POLÍTICA </a:t>
            </a:r>
            <a:r>
              <a:rPr lang="es-CO" sz="3200" b="1" dirty="0">
                <a:solidFill>
                  <a:prstClr val="white">
                    <a:lumMod val="50000"/>
                  </a:prstClr>
                </a:solidFill>
                <a:latin typeface="Dotum" pitchFamily="34" charset="-127"/>
                <a:ea typeface="Dotum" pitchFamily="34" charset="-127"/>
                <a:cs typeface="Verdana" panose="020B0604030504040204" pitchFamily="34" charset="0"/>
              </a:rPr>
              <a:t>NACIONAL </a:t>
            </a:r>
            <a:r>
              <a:rPr lang="es-CO" sz="3200" b="1" dirty="0">
                <a:solidFill>
                  <a:srgbClr val="92D050"/>
                </a:solidFill>
                <a:latin typeface="Dotum" pitchFamily="34" charset="-127"/>
                <a:ea typeface="Dotum" pitchFamily="34" charset="-127"/>
                <a:cs typeface="Verdana" panose="020B0604030504040204" pitchFamily="34" charset="0"/>
              </a:rPr>
              <a:t>DE CAMBIO CLIMÁTICO</a:t>
            </a:r>
            <a:endParaRPr lang="es-CO" sz="3200" b="1" kern="0" dirty="0">
              <a:solidFill>
                <a:srgbClr val="92D050"/>
              </a:solidFill>
              <a:latin typeface="Dotum" pitchFamily="34" charset="-127"/>
              <a:ea typeface="Dotum" pitchFamily="34" charset="-127"/>
              <a:cs typeface="Verdana" panose="020B0604030504040204" pitchFamily="34" charset="0"/>
            </a:endParaRPr>
          </a:p>
        </p:txBody>
      </p:sp>
      <p:pic>
        <p:nvPicPr>
          <p:cNvPr id="39" name="Imagen 2"/>
          <p:cNvPicPr>
            <a:picLocks noChangeAspect="1"/>
          </p:cNvPicPr>
          <p:nvPr/>
        </p:nvPicPr>
        <p:blipFill>
          <a:blip r:embed="rId4">
            <a:extLst>
              <a:ext uri="{28A0092B-C50C-407E-A947-70E740481C1C}">
                <a14:useLocalDpi xmlns:a14="http://schemas.microsoft.com/office/drawing/2010/main" val="0"/>
              </a:ext>
            </a:extLst>
          </a:blip>
          <a:srcRect l="-2" r="2055"/>
          <a:stretch>
            <a:fillRect/>
          </a:stretch>
        </p:blipFill>
        <p:spPr bwMode="auto">
          <a:xfrm>
            <a:off x="106851" y="659730"/>
            <a:ext cx="3040692" cy="469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2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5536140" y="5153691"/>
            <a:ext cx="3599292" cy="883920"/>
            <a:chOff x="5433497" y="5121464"/>
            <a:chExt cx="3599292" cy="883920"/>
          </a:xfrm>
        </p:grpSpPr>
        <p:pic>
          <p:nvPicPr>
            <p:cNvPr id="9" name="Shape 69"/>
            <p:cNvPicPr preferRelativeResize="0"/>
            <p:nvPr/>
          </p:nvPicPr>
          <p:blipFill rotWithShape="1">
            <a:blip r:embed="rId3">
              <a:alphaModFix/>
            </a:blip>
            <a:srcRect l="68908" t="87103"/>
            <a:stretch/>
          </p:blipFill>
          <p:spPr>
            <a:xfrm>
              <a:off x="6980349" y="5215943"/>
              <a:ext cx="2052440" cy="789441"/>
            </a:xfrm>
            <a:prstGeom prst="rect">
              <a:avLst/>
            </a:prstGeom>
            <a:noFill/>
            <a:ln>
              <a:noFill/>
            </a:ln>
          </p:spPr>
        </p:pic>
        <p:pic>
          <p:nvPicPr>
            <p:cNvPr id="10" name="Shape 69"/>
            <p:cNvPicPr preferRelativeResize="0"/>
            <p:nvPr/>
          </p:nvPicPr>
          <p:blipFill rotWithShape="1">
            <a:blip r:embed="rId3">
              <a:alphaModFix/>
            </a:blip>
            <a:srcRect l="56561" t="88791" r="31674" b="3210"/>
            <a:stretch/>
          </p:blipFill>
          <p:spPr>
            <a:xfrm>
              <a:off x="5433497" y="5121464"/>
              <a:ext cx="1399285" cy="780889"/>
            </a:xfrm>
            <a:prstGeom prst="rect">
              <a:avLst/>
            </a:prstGeom>
            <a:noFill/>
            <a:ln>
              <a:noFill/>
            </a:ln>
          </p:spPr>
        </p:pic>
      </p:grpSp>
      <p:sp>
        <p:nvSpPr>
          <p:cNvPr id="11" name="Rectángulo 10"/>
          <p:cNvSpPr/>
          <p:nvPr/>
        </p:nvSpPr>
        <p:spPr>
          <a:xfrm>
            <a:off x="-232156" y="1661079"/>
            <a:ext cx="1075643" cy="300082"/>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350" b="1" i="0" u="none" strike="noStrike" kern="0" cap="none" spc="0" normalizeH="0" baseline="0" noProof="0" dirty="0" smtClean="0">
                <a:ln>
                  <a:noFill/>
                </a:ln>
                <a:solidFill>
                  <a:prstClr val="black"/>
                </a:solidFill>
                <a:effectLst/>
                <a:uLnTx/>
                <a:uFillTx/>
              </a:rPr>
              <a:t>2014</a:t>
            </a:r>
            <a:endParaRPr kumimoji="0" lang="es-ES" sz="1200" b="1" i="0" u="none" strike="noStrike" kern="0" cap="none" spc="0" normalizeH="0" baseline="0" noProof="0" dirty="0" smtClean="0">
              <a:ln>
                <a:noFill/>
              </a:ln>
              <a:solidFill>
                <a:prstClr val="black"/>
              </a:solidFill>
              <a:effectLst/>
              <a:uLnTx/>
              <a:uFillTx/>
            </a:endParaRPr>
          </a:p>
        </p:txBody>
      </p:sp>
      <p:sp>
        <p:nvSpPr>
          <p:cNvPr id="12" name="Rectángulo 11"/>
          <p:cNvSpPr/>
          <p:nvPr/>
        </p:nvSpPr>
        <p:spPr>
          <a:xfrm>
            <a:off x="-258533" y="4308932"/>
            <a:ext cx="1075643" cy="300082"/>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350" b="1" i="0" u="none" strike="noStrike" kern="0" cap="none" spc="0" normalizeH="0" baseline="0" noProof="0" dirty="0" smtClean="0">
                <a:ln>
                  <a:noFill/>
                </a:ln>
                <a:solidFill>
                  <a:prstClr val="black"/>
                </a:solidFill>
                <a:effectLst/>
                <a:uLnTx/>
                <a:uFillTx/>
              </a:rPr>
              <a:t>2015</a:t>
            </a:r>
            <a:endParaRPr kumimoji="0" lang="es-ES" sz="1200" b="1" i="0" u="none" strike="noStrike" kern="0" cap="none" spc="0" normalizeH="0" baseline="0" noProof="0" dirty="0" smtClean="0">
              <a:ln>
                <a:noFill/>
              </a:ln>
              <a:solidFill>
                <a:prstClr val="black"/>
              </a:solidFill>
              <a:effectLst/>
              <a:uLnTx/>
              <a:uFillTx/>
            </a:endParaRPr>
          </a:p>
        </p:txBody>
      </p:sp>
      <p:sp>
        <p:nvSpPr>
          <p:cNvPr id="13" name="Rectángulo 12"/>
          <p:cNvSpPr/>
          <p:nvPr/>
        </p:nvSpPr>
        <p:spPr>
          <a:xfrm>
            <a:off x="6133817" y="1401271"/>
            <a:ext cx="1075643" cy="300082"/>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350" b="1" i="0" u="none" strike="noStrike" kern="0" cap="none" spc="0" normalizeH="0" baseline="0" noProof="0" dirty="0" smtClean="0">
                <a:ln>
                  <a:noFill/>
                </a:ln>
                <a:solidFill>
                  <a:srgbClr val="4BACC6">
                    <a:lumMod val="50000"/>
                  </a:srgbClr>
                </a:solidFill>
                <a:effectLst/>
                <a:uLnTx/>
                <a:uFillTx/>
              </a:rPr>
              <a:t>2016</a:t>
            </a:r>
            <a:endParaRPr kumimoji="0" lang="es-ES" sz="1200" b="1" i="0" u="none" strike="noStrike" kern="0" cap="none" spc="0" normalizeH="0" baseline="0" noProof="0" dirty="0" smtClean="0">
              <a:ln>
                <a:noFill/>
              </a:ln>
              <a:solidFill>
                <a:prstClr val="black"/>
              </a:solidFill>
              <a:effectLst/>
              <a:uLnTx/>
              <a:uFillTx/>
            </a:endParaRPr>
          </a:p>
        </p:txBody>
      </p:sp>
      <p:pic>
        <p:nvPicPr>
          <p:cNvPr id="14" name="Imagen 13"/>
          <p:cNvPicPr>
            <a:picLocks noChangeAspect="1"/>
          </p:cNvPicPr>
          <p:nvPr/>
        </p:nvPicPr>
        <p:blipFill rotWithShape="1">
          <a:blip r:embed="rId4"/>
          <a:srcRect b="7960"/>
          <a:stretch/>
        </p:blipFill>
        <p:spPr>
          <a:xfrm>
            <a:off x="2932026" y="1172534"/>
            <a:ext cx="5420954" cy="3964394"/>
          </a:xfrm>
          <a:prstGeom prst="rect">
            <a:avLst/>
          </a:prstGeom>
          <a:solidFill>
            <a:srgbClr val="F79646">
              <a:lumMod val="75000"/>
            </a:srgbClr>
          </a:solidFill>
        </p:spPr>
      </p:pic>
      <p:grpSp>
        <p:nvGrpSpPr>
          <p:cNvPr id="15" name="Grupo 14"/>
          <p:cNvGrpSpPr/>
          <p:nvPr/>
        </p:nvGrpSpPr>
        <p:grpSpPr>
          <a:xfrm>
            <a:off x="634551" y="1401271"/>
            <a:ext cx="1215776" cy="859913"/>
            <a:chOff x="929249" y="2680237"/>
            <a:chExt cx="853288" cy="790083"/>
          </a:xfrm>
        </p:grpSpPr>
        <p:sp>
          <p:nvSpPr>
            <p:cNvPr id="16" name="Rectángulo redondeado 15"/>
            <p:cNvSpPr/>
            <p:nvPr/>
          </p:nvSpPr>
          <p:spPr>
            <a:xfrm>
              <a:off x="970487" y="2680237"/>
              <a:ext cx="802433" cy="790083"/>
            </a:xfrm>
            <a:prstGeom prst="roundRect">
              <a:avLst/>
            </a:prstGeom>
            <a:solidFill>
              <a:srgbClr val="F79646">
                <a:lumMod val="40000"/>
                <a:lumOff val="60000"/>
              </a:srgbClr>
            </a:solidFill>
            <a:ln w="25400" cap="flat" cmpd="sng" algn="ctr">
              <a:gradFill>
                <a:gsLst>
                  <a:gs pos="0">
                    <a:srgbClr val="4F81BD">
                      <a:lumMod val="5000"/>
                      <a:lumOff val="95000"/>
                    </a:srgbClr>
                  </a:gs>
                  <a:gs pos="74000">
                    <a:srgbClr val="4F81BD">
                      <a:lumMod val="45000"/>
                      <a:lumOff val="55000"/>
                    </a:srgbClr>
                  </a:gs>
                  <a:gs pos="83000">
                    <a:srgbClr val="4F81BD">
                      <a:lumMod val="45000"/>
                      <a:lumOff val="55000"/>
                    </a:srgbClr>
                  </a:gs>
                  <a:gs pos="100000">
                    <a:srgbClr val="4F81BD">
                      <a:lumMod val="30000"/>
                      <a:lumOff val="70000"/>
                    </a:srgbClr>
                  </a:gs>
                </a:gsLst>
                <a:lin ang="5400000" scaled="1"/>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smtClean="0">
                <a:ln>
                  <a:noFill/>
                </a:ln>
                <a:solidFill>
                  <a:prstClr val="white"/>
                </a:solidFill>
                <a:effectLst/>
                <a:uLnTx/>
                <a:uFillTx/>
              </a:endParaRPr>
            </a:p>
          </p:txBody>
        </p:sp>
        <p:sp>
          <p:nvSpPr>
            <p:cNvPr id="17" name="Rectángulo 16"/>
            <p:cNvSpPr/>
            <p:nvPr/>
          </p:nvSpPr>
          <p:spPr>
            <a:xfrm>
              <a:off x="929249" y="2708291"/>
              <a:ext cx="853288" cy="650402"/>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smtClean="0">
                  <a:ln>
                    <a:noFill/>
                  </a:ln>
                  <a:solidFill>
                    <a:prstClr val="black"/>
                  </a:solidFill>
                  <a:effectLst/>
                  <a:uLnTx/>
                  <a:uFillTx/>
                </a:rPr>
                <a:t>PRIMER BORRADOR DEL DOCUMENTO DE POLÍTICA</a:t>
              </a:r>
            </a:p>
          </p:txBody>
        </p:sp>
      </p:grpSp>
      <p:grpSp>
        <p:nvGrpSpPr>
          <p:cNvPr id="18" name="Grupo 17"/>
          <p:cNvGrpSpPr/>
          <p:nvPr/>
        </p:nvGrpSpPr>
        <p:grpSpPr>
          <a:xfrm>
            <a:off x="693307" y="3966007"/>
            <a:ext cx="1353495" cy="1094952"/>
            <a:chOff x="1341044" y="2446413"/>
            <a:chExt cx="997092" cy="854629"/>
          </a:xfrm>
        </p:grpSpPr>
        <p:sp>
          <p:nvSpPr>
            <p:cNvPr id="19" name="Rectángulo redondeado 18"/>
            <p:cNvSpPr/>
            <p:nvPr/>
          </p:nvSpPr>
          <p:spPr>
            <a:xfrm>
              <a:off x="1341045" y="2446413"/>
              <a:ext cx="997090" cy="854629"/>
            </a:xfrm>
            <a:prstGeom prst="roundRect">
              <a:avLst/>
            </a:prstGeom>
            <a:solidFill>
              <a:srgbClr val="F79646">
                <a:lumMod val="40000"/>
                <a:lumOff val="60000"/>
              </a:srgbClr>
            </a:solidFill>
            <a:ln w="25400" cap="flat" cmpd="sng" algn="ctr">
              <a:gradFill>
                <a:gsLst>
                  <a:gs pos="0">
                    <a:srgbClr val="4F81BD">
                      <a:lumMod val="5000"/>
                      <a:lumOff val="95000"/>
                    </a:srgbClr>
                  </a:gs>
                  <a:gs pos="74000">
                    <a:srgbClr val="4F81BD">
                      <a:lumMod val="45000"/>
                      <a:lumOff val="55000"/>
                    </a:srgbClr>
                  </a:gs>
                  <a:gs pos="83000">
                    <a:srgbClr val="4F81BD">
                      <a:lumMod val="45000"/>
                      <a:lumOff val="55000"/>
                    </a:srgbClr>
                  </a:gs>
                  <a:gs pos="100000">
                    <a:srgbClr val="4F81BD">
                      <a:lumMod val="30000"/>
                      <a:lumOff val="70000"/>
                    </a:srgbClr>
                  </a:gs>
                </a:gsLst>
                <a:lin ang="5400000" scaled="1"/>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smtClean="0">
                <a:ln>
                  <a:noFill/>
                </a:ln>
                <a:solidFill>
                  <a:prstClr val="white"/>
                </a:solidFill>
                <a:effectLst/>
                <a:uLnTx/>
                <a:uFillTx/>
              </a:endParaRPr>
            </a:p>
          </p:txBody>
        </p:sp>
        <p:sp>
          <p:nvSpPr>
            <p:cNvPr id="20" name="Rectángulo 19"/>
            <p:cNvSpPr/>
            <p:nvPr/>
          </p:nvSpPr>
          <p:spPr>
            <a:xfrm>
              <a:off x="1341044" y="2597469"/>
              <a:ext cx="997092" cy="55251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smtClean="0">
                  <a:ln>
                    <a:noFill/>
                  </a:ln>
                  <a:solidFill>
                    <a:prstClr val="black"/>
                  </a:solidFill>
                  <a:effectLst/>
                  <a:uLnTx/>
                  <a:uFillTx/>
                </a:rPr>
                <a:t>SOCIALIZACIÓN, NUEVOS INSUMOS, COMENTARIOS Y AJUSTE FINAL</a:t>
              </a:r>
            </a:p>
          </p:txBody>
        </p:sp>
      </p:grpSp>
      <p:sp>
        <p:nvSpPr>
          <p:cNvPr id="21" name="Flecha abajo 20"/>
          <p:cNvSpPr/>
          <p:nvPr/>
        </p:nvSpPr>
        <p:spPr>
          <a:xfrm>
            <a:off x="1125647" y="2633348"/>
            <a:ext cx="488814" cy="1042767"/>
          </a:xfrm>
          <a:prstGeom prst="downArrow">
            <a:avLst/>
          </a:prstGeom>
          <a:solidFill>
            <a:srgbClr val="CC66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smtClean="0">
              <a:ln>
                <a:noFill/>
              </a:ln>
              <a:solidFill>
                <a:prstClr val="white"/>
              </a:solidFill>
              <a:effectLst/>
              <a:uLnTx/>
              <a:uFillTx/>
            </a:endParaRPr>
          </a:p>
        </p:txBody>
      </p:sp>
      <p:sp>
        <p:nvSpPr>
          <p:cNvPr id="22" name="Flecha doblada hacia arriba 21"/>
          <p:cNvSpPr/>
          <p:nvPr/>
        </p:nvSpPr>
        <p:spPr>
          <a:xfrm>
            <a:off x="1264965" y="4939467"/>
            <a:ext cx="3805881" cy="706459"/>
          </a:xfrm>
          <a:prstGeom prst="bentUpArrow">
            <a:avLst/>
          </a:prstGeom>
          <a:solidFill>
            <a:srgbClr val="CC66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smtClean="0">
              <a:ln>
                <a:noFill/>
              </a:ln>
              <a:solidFill>
                <a:prstClr val="white"/>
              </a:solidFill>
              <a:effectLst/>
              <a:uLnTx/>
              <a:uFillTx/>
            </a:endParaRPr>
          </a:p>
        </p:txBody>
      </p:sp>
      <p:sp>
        <p:nvSpPr>
          <p:cNvPr id="23" name="CuadroTexto 22"/>
          <p:cNvSpPr txBox="1"/>
          <p:nvPr/>
        </p:nvSpPr>
        <p:spPr>
          <a:xfrm>
            <a:off x="196018" y="318027"/>
            <a:ext cx="4436295" cy="461665"/>
          </a:xfrm>
          <a:prstGeom prst="rect">
            <a:avLst/>
          </a:prstGeom>
          <a:noFill/>
        </p:spPr>
        <p:txBody>
          <a:bodyPr wrap="square">
            <a:spAutoFit/>
          </a:bodyPr>
          <a:lstStyle/>
          <a:p>
            <a:pPr algn="r" defTabSz="457200">
              <a:defRPr/>
            </a:pPr>
            <a:r>
              <a:rPr lang="es-CO" sz="2400" b="1" dirty="0" smtClean="0">
                <a:solidFill>
                  <a:prstClr val="white">
                    <a:lumMod val="50000"/>
                  </a:prstClr>
                </a:solidFill>
                <a:latin typeface="Dotum" pitchFamily="34" charset="-127"/>
                <a:ea typeface="Dotum" pitchFamily="34" charset="-127"/>
                <a:cs typeface="Verdana" panose="020B0604030504040204" pitchFamily="34" charset="0"/>
              </a:rPr>
              <a:t>PROCESO DE FORMULACION</a:t>
            </a:r>
            <a:endParaRPr lang="es-CO" sz="2400" b="1" dirty="0">
              <a:solidFill>
                <a:srgbClr val="92D050"/>
              </a:solidFill>
              <a:latin typeface="Dotum" pitchFamily="34" charset="-127"/>
              <a:ea typeface="Dotum" pitchFamily="34" charset="-127"/>
              <a:cs typeface="Verdana" panose="020B0604030504040204" pitchFamily="34" charset="0"/>
            </a:endParaRPr>
          </a:p>
        </p:txBody>
      </p:sp>
    </p:spTree>
    <p:extLst>
      <p:ext uri="{BB962C8B-B14F-4D97-AF65-F5344CB8AC3E}">
        <p14:creationId xmlns:p14="http://schemas.microsoft.com/office/powerpoint/2010/main" val="210316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5536140" y="5153691"/>
            <a:ext cx="3599292" cy="883920"/>
            <a:chOff x="5433497" y="5121464"/>
            <a:chExt cx="3599292" cy="883920"/>
          </a:xfrm>
        </p:grpSpPr>
        <p:pic>
          <p:nvPicPr>
            <p:cNvPr id="9" name="Shape 69"/>
            <p:cNvPicPr preferRelativeResize="0"/>
            <p:nvPr/>
          </p:nvPicPr>
          <p:blipFill rotWithShape="1">
            <a:blip r:embed="rId3">
              <a:alphaModFix/>
            </a:blip>
            <a:srcRect l="68908" t="87103"/>
            <a:stretch/>
          </p:blipFill>
          <p:spPr>
            <a:xfrm>
              <a:off x="6980349" y="5215943"/>
              <a:ext cx="2052440" cy="789441"/>
            </a:xfrm>
            <a:prstGeom prst="rect">
              <a:avLst/>
            </a:prstGeom>
            <a:noFill/>
            <a:ln>
              <a:noFill/>
            </a:ln>
          </p:spPr>
        </p:pic>
        <p:pic>
          <p:nvPicPr>
            <p:cNvPr id="10" name="Shape 69"/>
            <p:cNvPicPr preferRelativeResize="0"/>
            <p:nvPr/>
          </p:nvPicPr>
          <p:blipFill rotWithShape="1">
            <a:blip r:embed="rId3">
              <a:alphaModFix/>
            </a:blip>
            <a:srcRect l="56561" t="88791" r="31674" b="3210"/>
            <a:stretch/>
          </p:blipFill>
          <p:spPr>
            <a:xfrm>
              <a:off x="5433497" y="5121464"/>
              <a:ext cx="1399285" cy="780889"/>
            </a:xfrm>
            <a:prstGeom prst="rect">
              <a:avLst/>
            </a:prstGeom>
            <a:noFill/>
            <a:ln>
              <a:noFill/>
            </a:ln>
          </p:spPr>
        </p:pic>
      </p:grpSp>
      <p:sp>
        <p:nvSpPr>
          <p:cNvPr id="24" name="1 Título"/>
          <p:cNvSpPr txBox="1">
            <a:spLocks/>
          </p:cNvSpPr>
          <p:nvPr/>
        </p:nvSpPr>
        <p:spPr>
          <a:xfrm>
            <a:off x="328610" y="915562"/>
            <a:ext cx="5416225" cy="1411284"/>
          </a:xfrm>
          <a:prstGeom prst="rect">
            <a:avLst/>
          </a:prstGeom>
          <a:noFill/>
          <a:ln w="25400" cap="flat" cmpd="sng" algn="ctr">
            <a:noFill/>
            <a:prstDash val="solid"/>
          </a:ln>
          <a:effectLst/>
        </p:spPr>
        <p:txBody>
          <a:bodyPr vert="horz" wrap="square" lIns="68580" tIns="34290" rIns="68580" bIns="34290" rtlCol="0" anchor="ctr">
            <a:spAutoFit/>
          </a:bodyPr>
          <a:lstStyle>
            <a:lvl1pPr>
              <a:spcBef>
                <a:spcPct val="0"/>
              </a:spcBef>
              <a:buNone/>
              <a:defRPr sz="2400" b="1">
                <a:solidFill>
                  <a:schemeClr val="tx2">
                    <a:lumMod val="75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42898" marR="0" lvl="0" indent="-342898"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ES_tradnl" sz="1969" b="1" i="0" u="none" strike="noStrike" kern="0" cap="none" spc="0" normalizeH="0" baseline="0" noProof="0" dirty="0">
                <a:ln>
                  <a:noFill/>
                </a:ln>
                <a:solidFill>
                  <a:srgbClr val="4F81BD"/>
                </a:solidFill>
                <a:effectLst/>
                <a:uLnTx/>
                <a:uFillTx/>
                <a:latin typeface="Calibri"/>
                <a:ea typeface="+mn-ea"/>
                <a:cs typeface="+mn-cs"/>
              </a:rPr>
              <a:t>Finalmente </a:t>
            </a:r>
            <a:r>
              <a:rPr kumimoji="0" lang="es-ES_tradnl" sz="1969" b="1" i="0" u="none" strike="noStrike" kern="0" cap="none" spc="0" normalizeH="0" baseline="0" noProof="0" dirty="0">
                <a:ln>
                  <a:noFill/>
                </a:ln>
                <a:solidFill>
                  <a:prstClr val="black"/>
                </a:solidFill>
                <a:effectLst/>
                <a:uLnTx/>
                <a:uFillTx/>
                <a:latin typeface="Calibri"/>
                <a:ea typeface="+mn-ea"/>
                <a:cs typeface="+mn-cs"/>
              </a:rPr>
              <a:t>tenemos Política adoptada </a:t>
            </a:r>
            <a:r>
              <a:rPr kumimoji="0" lang="es-ES_tradnl" sz="1969" b="1" i="0" u="none" strike="noStrike" kern="0" cap="none" spc="0" normalizeH="0" baseline="0" noProof="0" dirty="0">
                <a:ln>
                  <a:noFill/>
                </a:ln>
                <a:solidFill>
                  <a:srgbClr val="4F81BD"/>
                </a:solidFill>
                <a:effectLst/>
                <a:uLnTx/>
                <a:uFillTx/>
                <a:latin typeface="Calibri"/>
                <a:ea typeface="+mn-ea"/>
                <a:cs typeface="+mn-cs"/>
              </a:rPr>
              <a:t>desde el 6 de diciembre (MADS).</a:t>
            </a:r>
          </a:p>
          <a:p>
            <a:pPr marL="342898" marR="0" lvl="0" indent="-342898" defTabSz="91440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ES_tradnl" sz="844" b="1" i="0" u="none" strike="noStrike" kern="0" cap="none" spc="0" normalizeH="0" baseline="0" noProof="0" dirty="0">
              <a:ln>
                <a:noFill/>
              </a:ln>
              <a:solidFill>
                <a:srgbClr val="4F81BD"/>
              </a:solidFill>
              <a:effectLst/>
              <a:uLnTx/>
              <a:uFillTx/>
              <a:latin typeface="Calibri"/>
              <a:ea typeface="+mn-ea"/>
              <a:cs typeface="+mn-cs"/>
            </a:endParaRPr>
          </a:p>
          <a:p>
            <a:pPr marL="342898" marR="0" lvl="0" indent="-342898"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ES_tradnl" sz="1969" b="1" i="0" u="none" strike="noStrike" kern="0" cap="none" spc="0" normalizeH="0" baseline="0" noProof="0" dirty="0">
                <a:ln>
                  <a:noFill/>
                </a:ln>
                <a:solidFill>
                  <a:srgbClr val="4F81BD"/>
                </a:solidFill>
                <a:effectLst/>
                <a:uLnTx/>
                <a:uFillTx/>
                <a:latin typeface="Calibri"/>
                <a:ea typeface="+mn-ea"/>
                <a:cs typeface="+mn-cs"/>
              </a:rPr>
              <a:t>Desde el 27 de diciembre (CICC)</a:t>
            </a:r>
          </a:p>
          <a:p>
            <a:pPr marL="385761" marR="0" lvl="0" indent="-385761" defTabSz="91440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CO" sz="1969" b="1" i="0" u="none" strike="noStrike" kern="0" cap="none" spc="0" normalizeH="0" baseline="0" noProof="0" dirty="0">
              <a:ln>
                <a:noFill/>
              </a:ln>
              <a:solidFill>
                <a:srgbClr val="4F81BD"/>
              </a:solidFill>
              <a:effectLst/>
              <a:uLnTx/>
              <a:uFillTx/>
              <a:latin typeface="Calibri"/>
              <a:ea typeface="+mn-ea"/>
              <a:cs typeface="+mn-cs"/>
            </a:endParaRPr>
          </a:p>
        </p:txBody>
      </p:sp>
      <p:sp>
        <p:nvSpPr>
          <p:cNvPr id="25" name="Cerrar llave 24"/>
          <p:cNvSpPr/>
          <p:nvPr/>
        </p:nvSpPr>
        <p:spPr>
          <a:xfrm>
            <a:off x="5889812" y="946735"/>
            <a:ext cx="188259" cy="488369"/>
          </a:xfrm>
          <a:prstGeom prst="rightBrace">
            <a:avLst>
              <a:gd name="adj1" fmla="val 113392"/>
              <a:gd name="adj2" fmla="val 48473"/>
            </a:avLst>
          </a:prstGeom>
          <a:noFill/>
          <a:ln w="38100" cap="flat" cmpd="sng" algn="ctr">
            <a:solidFill>
              <a:srgbClr val="4BACC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050" b="0" i="0" u="none" strike="noStrike" kern="0" cap="none" spc="0" normalizeH="0" baseline="0" noProof="0" smtClean="0">
              <a:ln>
                <a:noFill/>
              </a:ln>
              <a:solidFill>
                <a:prstClr val="black"/>
              </a:solidFill>
              <a:effectLst/>
              <a:uLnTx/>
              <a:uFillTx/>
              <a:latin typeface="Calibri"/>
              <a:ea typeface="+mn-ea"/>
              <a:cs typeface="+mn-cs"/>
            </a:endParaRPr>
          </a:p>
        </p:txBody>
      </p:sp>
      <p:sp>
        <p:nvSpPr>
          <p:cNvPr id="26" name="1 Título"/>
          <p:cNvSpPr txBox="1">
            <a:spLocks/>
          </p:cNvSpPr>
          <p:nvPr/>
        </p:nvSpPr>
        <p:spPr>
          <a:xfrm>
            <a:off x="6302888" y="1024634"/>
            <a:ext cx="2283060" cy="392415"/>
          </a:xfrm>
          <a:prstGeom prst="rect">
            <a:avLst/>
          </a:prstGeom>
          <a:noFill/>
          <a:ln w="25400" cap="flat" cmpd="sng" algn="ctr">
            <a:noFill/>
            <a:prstDash val="solid"/>
          </a:ln>
          <a:effectLst/>
        </p:spPr>
        <p:txBody>
          <a:bodyPr vert="horz" wrap="square" lIns="68580" tIns="34290" rIns="68580" bIns="34290" rtlCol="0" anchor="ctr">
            <a:spAutoFit/>
          </a:bodyPr>
          <a:lstStyle>
            <a:lvl1pPr>
              <a:spcBef>
                <a:spcPct val="0"/>
              </a:spcBef>
              <a:buNone/>
              <a:defRPr sz="2400" b="1">
                <a:solidFill>
                  <a:schemeClr val="tx2">
                    <a:lumMod val="75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s-ES_tradnl" sz="2100" b="1" i="0" u="none" strike="noStrike" kern="0" cap="none" spc="0" normalizeH="0" baseline="0" noProof="0" dirty="0">
                <a:ln>
                  <a:noFill/>
                </a:ln>
                <a:solidFill>
                  <a:prstClr val="black"/>
                </a:solidFill>
                <a:effectLst/>
                <a:uLnTx/>
                <a:uFillTx/>
                <a:latin typeface="Calibri"/>
                <a:ea typeface="+mn-ea"/>
                <a:cs typeface="+mn-cs"/>
              </a:rPr>
              <a:t>Acta en firme</a:t>
            </a:r>
          </a:p>
        </p:txBody>
      </p:sp>
      <p:sp>
        <p:nvSpPr>
          <p:cNvPr id="27" name="Cerrar llave 26"/>
          <p:cNvSpPr/>
          <p:nvPr/>
        </p:nvSpPr>
        <p:spPr>
          <a:xfrm>
            <a:off x="5943601" y="1568615"/>
            <a:ext cx="134470" cy="526497"/>
          </a:xfrm>
          <a:prstGeom prst="rightBrace">
            <a:avLst>
              <a:gd name="adj1" fmla="val 113392"/>
              <a:gd name="adj2" fmla="val 48473"/>
            </a:avLst>
          </a:prstGeom>
          <a:noFill/>
          <a:ln w="38100" cap="flat" cmpd="sng" algn="ctr">
            <a:solidFill>
              <a:srgbClr val="4BACC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050" b="0" i="0" u="none" strike="noStrike" kern="0" cap="none" spc="0" normalizeH="0" baseline="0" noProof="0" smtClean="0">
              <a:ln>
                <a:noFill/>
              </a:ln>
              <a:solidFill>
                <a:prstClr val="black"/>
              </a:solidFill>
              <a:effectLst/>
              <a:uLnTx/>
              <a:uFillTx/>
              <a:latin typeface="Calibri"/>
              <a:ea typeface="+mn-ea"/>
              <a:cs typeface="+mn-cs"/>
            </a:endParaRPr>
          </a:p>
        </p:txBody>
      </p:sp>
      <p:sp>
        <p:nvSpPr>
          <p:cNvPr id="28" name="1 Título"/>
          <p:cNvSpPr txBox="1">
            <a:spLocks/>
          </p:cNvSpPr>
          <p:nvPr/>
        </p:nvSpPr>
        <p:spPr>
          <a:xfrm>
            <a:off x="6302888" y="1644265"/>
            <a:ext cx="2283060" cy="392415"/>
          </a:xfrm>
          <a:prstGeom prst="rect">
            <a:avLst/>
          </a:prstGeom>
          <a:noFill/>
          <a:ln w="25400" cap="flat" cmpd="sng" algn="ctr">
            <a:noFill/>
            <a:prstDash val="solid"/>
          </a:ln>
          <a:effectLst/>
        </p:spPr>
        <p:txBody>
          <a:bodyPr vert="horz" wrap="square" lIns="68580" tIns="34290" rIns="68580" bIns="34290" rtlCol="0" anchor="ctr">
            <a:spAutoFit/>
          </a:bodyPr>
          <a:lstStyle>
            <a:lvl1pPr>
              <a:spcBef>
                <a:spcPct val="0"/>
              </a:spcBef>
              <a:buNone/>
              <a:defRPr sz="2400" b="1">
                <a:solidFill>
                  <a:schemeClr val="tx2">
                    <a:lumMod val="75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s-ES_tradnl" sz="2100" b="1" i="0" u="none" strike="noStrike" kern="0" cap="none" spc="0" normalizeH="0" baseline="0" noProof="0" dirty="0">
                <a:ln>
                  <a:noFill/>
                </a:ln>
                <a:solidFill>
                  <a:prstClr val="black"/>
                </a:solidFill>
                <a:effectLst/>
                <a:uLnTx/>
                <a:uFillTx/>
                <a:latin typeface="Calibri"/>
                <a:ea typeface="+mn-ea"/>
                <a:cs typeface="+mn-cs"/>
              </a:rPr>
              <a:t>Acta en aprobación</a:t>
            </a:r>
          </a:p>
        </p:txBody>
      </p:sp>
      <p:sp>
        <p:nvSpPr>
          <p:cNvPr id="29" name="Flecha abajo 28"/>
          <p:cNvSpPr/>
          <p:nvPr/>
        </p:nvSpPr>
        <p:spPr>
          <a:xfrm rot="16200000">
            <a:off x="338735" y="2321259"/>
            <a:ext cx="2800724" cy="2348430"/>
          </a:xfrm>
          <a:prstGeom prst="downArrow">
            <a:avLst>
              <a:gd name="adj1" fmla="val 61014"/>
              <a:gd name="adj2" fmla="val 62980"/>
            </a:avLst>
          </a:prstGeom>
          <a:solidFill>
            <a:srgbClr val="CC6600"/>
          </a:solidFill>
          <a:ln w="25400" cap="flat" cmpd="sng" algn="ctr">
            <a:no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87" b="1" i="0" u="none" strike="noStrike" kern="0" cap="none" spc="0" normalizeH="0" baseline="0" noProof="0" dirty="0" smtClean="0">
                <a:ln>
                  <a:noFill/>
                </a:ln>
                <a:solidFill>
                  <a:prstClr val="black"/>
                </a:solidFill>
                <a:effectLst/>
                <a:uLnTx/>
                <a:uFillTx/>
                <a:latin typeface="Calibri"/>
                <a:ea typeface="+mn-ea"/>
                <a:cs typeface="+mn-cs"/>
              </a:rPr>
              <a:t>Sigue implementarla considerando factores en el territorio</a:t>
            </a:r>
            <a:endParaRPr kumimoji="0" lang="es-CO" sz="1687"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0" name="1 Título"/>
          <p:cNvSpPr txBox="1">
            <a:spLocks/>
          </p:cNvSpPr>
          <p:nvPr/>
        </p:nvSpPr>
        <p:spPr>
          <a:xfrm>
            <a:off x="3088467" y="2262423"/>
            <a:ext cx="5497481" cy="1194430"/>
          </a:xfrm>
          <a:prstGeom prst="rect">
            <a:avLst/>
          </a:prstGeom>
          <a:noFill/>
          <a:ln w="25400" cap="flat" cmpd="sng" algn="ctr">
            <a:noFill/>
            <a:prstDash val="solid"/>
          </a:ln>
          <a:effectLst/>
        </p:spPr>
        <p:txBody>
          <a:bodyPr vert="horz" wrap="square" lIns="68580" tIns="34290" rIns="68580" bIns="34290" rtlCol="0" anchor="ctr">
            <a:spAutoFit/>
          </a:bodyPr>
          <a:lstStyle>
            <a:lvl1pPr>
              <a:spcBef>
                <a:spcPct val="0"/>
              </a:spcBef>
              <a:buNone/>
              <a:defRPr sz="2400" b="1">
                <a:solidFill>
                  <a:schemeClr val="tx2">
                    <a:lumMod val="75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42898" marR="0" lvl="0" indent="-342898"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ES_tradnl" sz="1828" b="0" i="0" u="none" strike="noStrike" kern="0" cap="none" spc="0" normalizeH="0" baseline="0" noProof="0" dirty="0">
                <a:ln>
                  <a:noFill/>
                </a:ln>
                <a:solidFill>
                  <a:srgbClr val="1F497D"/>
                </a:solidFill>
                <a:effectLst/>
                <a:uLnTx/>
                <a:uFillTx/>
                <a:latin typeface="Calibri"/>
                <a:ea typeface="+mn-ea"/>
                <a:cs typeface="+mn-cs"/>
              </a:rPr>
              <a:t>Diseño institucional del SISCLIMA</a:t>
            </a:r>
          </a:p>
          <a:p>
            <a:pPr marL="342898" marR="0" lvl="0" indent="-342898"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ES_tradnl" sz="1828" b="0" i="0" u="none" strike="noStrike" kern="0" cap="none" spc="0" normalizeH="0" baseline="0" noProof="0" dirty="0">
                <a:ln>
                  <a:noFill/>
                </a:ln>
                <a:solidFill>
                  <a:srgbClr val="1F497D"/>
                </a:solidFill>
                <a:effectLst/>
                <a:uLnTx/>
                <a:uFillTx/>
                <a:latin typeface="Calibri"/>
                <a:ea typeface="+mn-ea"/>
                <a:cs typeface="+mn-cs"/>
              </a:rPr>
              <a:t>Acciones estratégicas en los territorios</a:t>
            </a:r>
          </a:p>
          <a:p>
            <a:pPr marL="342898" marR="0" lvl="0" indent="-342898"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ES_tradnl" sz="1828" b="0" i="0" u="none" strike="noStrike" kern="0" cap="none" spc="0" normalizeH="0" baseline="0" noProof="0" dirty="0">
                <a:ln>
                  <a:noFill/>
                </a:ln>
                <a:solidFill>
                  <a:srgbClr val="1F497D"/>
                </a:solidFill>
                <a:effectLst/>
                <a:uLnTx/>
                <a:uFillTx/>
                <a:latin typeface="Calibri"/>
                <a:ea typeface="+mn-ea"/>
                <a:cs typeface="+mn-cs"/>
              </a:rPr>
              <a:t>Papel de los nodos en el acompañamiento y en S&amp;M.</a:t>
            </a:r>
          </a:p>
          <a:p>
            <a:pPr marL="342898" marR="0" lvl="0" indent="-342898"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ES_tradnl" sz="1828" b="0" i="0" u="none" strike="noStrike" kern="0" cap="none" spc="0" normalizeH="0" baseline="0" noProof="0" dirty="0">
                <a:ln>
                  <a:noFill/>
                </a:ln>
                <a:solidFill>
                  <a:srgbClr val="1F497D"/>
                </a:solidFill>
                <a:effectLst/>
                <a:uLnTx/>
                <a:uFillTx/>
                <a:latin typeface="Calibri"/>
                <a:ea typeface="+mn-ea"/>
                <a:cs typeface="+mn-cs"/>
              </a:rPr>
              <a:t>Aprovechar los avances logrados (PICC)</a:t>
            </a:r>
          </a:p>
        </p:txBody>
      </p:sp>
      <p:sp>
        <p:nvSpPr>
          <p:cNvPr id="31" name="1 Título"/>
          <p:cNvSpPr txBox="1">
            <a:spLocks/>
          </p:cNvSpPr>
          <p:nvPr/>
        </p:nvSpPr>
        <p:spPr>
          <a:xfrm>
            <a:off x="3116445" y="3610575"/>
            <a:ext cx="5133513" cy="1194430"/>
          </a:xfrm>
          <a:prstGeom prst="rect">
            <a:avLst/>
          </a:prstGeom>
          <a:noFill/>
          <a:ln w="25400" cap="flat" cmpd="sng" algn="ctr">
            <a:noFill/>
            <a:prstDash val="solid"/>
          </a:ln>
          <a:effectLst/>
        </p:spPr>
        <p:txBody>
          <a:bodyPr vert="horz" wrap="square" lIns="68580" tIns="34290" rIns="68580" bIns="34290" rtlCol="0" anchor="ctr">
            <a:spAutoFit/>
          </a:bodyPr>
          <a:lstStyle>
            <a:lvl1pPr>
              <a:spcBef>
                <a:spcPct val="0"/>
              </a:spcBef>
              <a:buNone/>
              <a:defRPr sz="2400" b="1">
                <a:solidFill>
                  <a:schemeClr val="tx2">
                    <a:lumMod val="75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s-ES_tradnl" sz="1828" b="1" i="0" u="none" strike="noStrike" kern="0" cap="none" spc="0" normalizeH="0" baseline="0" noProof="0" dirty="0">
                <a:ln>
                  <a:noFill/>
                </a:ln>
                <a:solidFill>
                  <a:srgbClr val="1F497D"/>
                </a:solidFill>
                <a:effectLst/>
                <a:uLnTx/>
                <a:uFillTx/>
                <a:latin typeface="Calibri"/>
                <a:ea typeface="+mn-ea"/>
                <a:cs typeface="+mn-cs"/>
              </a:rPr>
              <a:t>Empieza la construcción de: </a:t>
            </a:r>
          </a:p>
          <a:p>
            <a:pPr marL="342898" marR="0" lvl="0" indent="-342898"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ES_tradnl" sz="1828" b="0" i="0" u="none" strike="noStrike" kern="0" cap="none" spc="0" normalizeH="0" baseline="0" noProof="0" dirty="0">
                <a:ln>
                  <a:noFill/>
                </a:ln>
                <a:solidFill>
                  <a:srgbClr val="1F497D"/>
                </a:solidFill>
                <a:effectLst/>
                <a:uLnTx/>
                <a:uFillTx/>
                <a:latin typeface="Calibri"/>
                <a:ea typeface="+mn-ea"/>
                <a:cs typeface="+mn-cs"/>
              </a:rPr>
              <a:t>Plan de implementación (el papel de los Nodos)</a:t>
            </a:r>
          </a:p>
          <a:p>
            <a:pPr marL="342898" marR="0" lvl="0" indent="-342898"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ES_tradnl" sz="1828" b="0" i="0" u="none" strike="noStrike" kern="0" cap="none" spc="0" normalizeH="0" baseline="0" noProof="0" dirty="0">
                <a:ln>
                  <a:noFill/>
                </a:ln>
                <a:solidFill>
                  <a:srgbClr val="1F497D"/>
                </a:solidFill>
                <a:effectLst/>
                <a:uLnTx/>
                <a:uFillTx/>
                <a:latin typeface="Calibri"/>
                <a:ea typeface="+mn-ea"/>
                <a:cs typeface="+mn-cs"/>
              </a:rPr>
              <a:t>Plan de acción líneas transversales</a:t>
            </a:r>
          </a:p>
          <a:p>
            <a:pPr marL="342898" marR="0" lvl="0" indent="-342898"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ES_tradnl" sz="1828" b="0" i="0" u="none" strike="noStrike" kern="0" cap="none" spc="0" normalizeH="0" baseline="0" noProof="0" dirty="0">
                <a:ln>
                  <a:noFill/>
                </a:ln>
                <a:solidFill>
                  <a:srgbClr val="1F497D"/>
                </a:solidFill>
                <a:effectLst/>
                <a:uLnTx/>
                <a:uFillTx/>
                <a:latin typeface="Calibri"/>
                <a:ea typeface="+mn-ea"/>
                <a:cs typeface="+mn-cs"/>
              </a:rPr>
              <a:t>Estrategia de seguimiento y evaluación</a:t>
            </a:r>
          </a:p>
        </p:txBody>
      </p:sp>
    </p:spTree>
    <p:extLst>
      <p:ext uri="{BB962C8B-B14F-4D97-AF65-F5344CB8AC3E}">
        <p14:creationId xmlns:p14="http://schemas.microsoft.com/office/powerpoint/2010/main" val="263240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5536140" y="5153691"/>
            <a:ext cx="3599292" cy="883920"/>
            <a:chOff x="5433497" y="5121464"/>
            <a:chExt cx="3599292" cy="883920"/>
          </a:xfrm>
        </p:grpSpPr>
        <p:pic>
          <p:nvPicPr>
            <p:cNvPr id="9" name="Shape 69"/>
            <p:cNvPicPr preferRelativeResize="0"/>
            <p:nvPr/>
          </p:nvPicPr>
          <p:blipFill rotWithShape="1">
            <a:blip r:embed="rId3">
              <a:alphaModFix/>
            </a:blip>
            <a:srcRect l="68908" t="87103"/>
            <a:stretch/>
          </p:blipFill>
          <p:spPr>
            <a:xfrm>
              <a:off x="6980349" y="5215943"/>
              <a:ext cx="2052440" cy="789441"/>
            </a:xfrm>
            <a:prstGeom prst="rect">
              <a:avLst/>
            </a:prstGeom>
            <a:noFill/>
            <a:ln>
              <a:noFill/>
            </a:ln>
          </p:spPr>
        </p:pic>
        <p:pic>
          <p:nvPicPr>
            <p:cNvPr id="10" name="Shape 69"/>
            <p:cNvPicPr preferRelativeResize="0"/>
            <p:nvPr/>
          </p:nvPicPr>
          <p:blipFill rotWithShape="1">
            <a:blip r:embed="rId3">
              <a:alphaModFix/>
            </a:blip>
            <a:srcRect l="56561" t="88791" r="31674" b="3210"/>
            <a:stretch/>
          </p:blipFill>
          <p:spPr>
            <a:xfrm>
              <a:off x="5433497" y="5121464"/>
              <a:ext cx="1399285" cy="780889"/>
            </a:xfrm>
            <a:prstGeom prst="rect">
              <a:avLst/>
            </a:prstGeom>
            <a:noFill/>
            <a:ln>
              <a:noFill/>
            </a:ln>
          </p:spPr>
        </p:pic>
      </p:grpSp>
      <p:grpSp>
        <p:nvGrpSpPr>
          <p:cNvPr id="13" name="Grupo 1"/>
          <p:cNvGrpSpPr>
            <a:grpSpLocks/>
          </p:cNvGrpSpPr>
          <p:nvPr/>
        </p:nvGrpSpPr>
        <p:grpSpPr bwMode="auto">
          <a:xfrm>
            <a:off x="697641" y="1125865"/>
            <a:ext cx="7605842" cy="3980828"/>
            <a:chOff x="1745316" y="1054953"/>
            <a:chExt cx="8496445" cy="4616842"/>
          </a:xfrm>
        </p:grpSpPr>
        <p:sp>
          <p:nvSpPr>
            <p:cNvPr id="14" name="Flecha abajo 7"/>
            <p:cNvSpPr/>
            <p:nvPr/>
          </p:nvSpPr>
          <p:spPr>
            <a:xfrm>
              <a:off x="4198079" y="2561874"/>
              <a:ext cx="447013" cy="2592443"/>
            </a:xfrm>
            <a:prstGeom prst="downArrow">
              <a:avLst/>
            </a:prstGeom>
            <a:solidFill>
              <a:srgbClr val="C0504D"/>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FFFFF"/>
                </a:solidFill>
                <a:effectLst/>
                <a:uLnTx/>
                <a:uFillTx/>
              </a:endParaRPr>
            </a:p>
          </p:txBody>
        </p:sp>
        <p:sp>
          <p:nvSpPr>
            <p:cNvPr id="15" name="Flecha abajo 8"/>
            <p:cNvSpPr/>
            <p:nvPr/>
          </p:nvSpPr>
          <p:spPr>
            <a:xfrm>
              <a:off x="5457247" y="2561874"/>
              <a:ext cx="447014" cy="2592443"/>
            </a:xfrm>
            <a:prstGeom prst="downArrow">
              <a:avLst/>
            </a:prstGeom>
            <a:solidFill>
              <a:srgbClr val="C0504D"/>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FFFFF"/>
                </a:solidFill>
                <a:effectLst/>
                <a:uLnTx/>
                <a:uFillTx/>
              </a:endParaRPr>
            </a:p>
          </p:txBody>
        </p:sp>
        <p:sp>
          <p:nvSpPr>
            <p:cNvPr id="16" name="Flecha abajo 9"/>
            <p:cNvSpPr/>
            <p:nvPr/>
          </p:nvSpPr>
          <p:spPr>
            <a:xfrm>
              <a:off x="6736065" y="2578730"/>
              <a:ext cx="445376" cy="2592443"/>
            </a:xfrm>
            <a:prstGeom prst="downArrow">
              <a:avLst/>
            </a:prstGeom>
            <a:solidFill>
              <a:srgbClr val="C0504D"/>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FFFFF"/>
                </a:solidFill>
                <a:effectLst/>
                <a:uLnTx/>
                <a:uFillTx/>
              </a:endParaRPr>
            </a:p>
          </p:txBody>
        </p:sp>
        <p:sp>
          <p:nvSpPr>
            <p:cNvPr id="17" name="Flecha abajo 10"/>
            <p:cNvSpPr/>
            <p:nvPr/>
          </p:nvSpPr>
          <p:spPr>
            <a:xfrm>
              <a:off x="8062368" y="2561874"/>
              <a:ext cx="447013" cy="2592443"/>
            </a:xfrm>
            <a:prstGeom prst="downArrow">
              <a:avLst/>
            </a:prstGeom>
            <a:solidFill>
              <a:srgbClr val="C0504D"/>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FFFFF"/>
                </a:solidFill>
                <a:effectLst/>
                <a:uLnTx/>
                <a:uFillTx/>
              </a:endParaRPr>
            </a:p>
          </p:txBody>
        </p:sp>
        <p:sp>
          <p:nvSpPr>
            <p:cNvPr id="18" name="Flecha abajo 11"/>
            <p:cNvSpPr/>
            <p:nvPr/>
          </p:nvSpPr>
          <p:spPr>
            <a:xfrm>
              <a:off x="9380483" y="2561874"/>
              <a:ext cx="447014" cy="2592443"/>
            </a:xfrm>
            <a:prstGeom prst="downArrow">
              <a:avLst/>
            </a:prstGeom>
            <a:solidFill>
              <a:srgbClr val="C0504D"/>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FFFFF"/>
                </a:solidFill>
                <a:effectLst/>
                <a:uLnTx/>
                <a:uFillTx/>
              </a:endParaRPr>
            </a:p>
          </p:txBody>
        </p:sp>
        <p:sp>
          <p:nvSpPr>
            <p:cNvPr id="19" name="Flecha abajo 12"/>
            <p:cNvSpPr/>
            <p:nvPr/>
          </p:nvSpPr>
          <p:spPr>
            <a:xfrm rot="16200000">
              <a:off x="6830046" y="81901"/>
              <a:ext cx="183730" cy="5811171"/>
            </a:xfrm>
            <a:prstGeom prst="rect">
              <a:avLst/>
            </a:prstGeom>
            <a:solidFill>
              <a:srgbClr val="4BACC6">
                <a:lumMod val="60000"/>
                <a:lumOff val="40000"/>
              </a:srgbClr>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FFFFF"/>
                </a:solidFill>
                <a:effectLst/>
                <a:uLnTx/>
                <a:uFillTx/>
              </a:endParaRPr>
            </a:p>
          </p:txBody>
        </p:sp>
        <p:sp>
          <p:nvSpPr>
            <p:cNvPr id="20" name="Flecha abajo 13"/>
            <p:cNvSpPr/>
            <p:nvPr/>
          </p:nvSpPr>
          <p:spPr>
            <a:xfrm rot="16200000">
              <a:off x="6830889" y="701357"/>
              <a:ext cx="182044" cy="5811171"/>
            </a:xfrm>
            <a:prstGeom prst="rect">
              <a:avLst/>
            </a:prstGeom>
            <a:solidFill>
              <a:srgbClr val="4BACC6">
                <a:lumMod val="60000"/>
                <a:lumOff val="40000"/>
              </a:srgbClr>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FFFFF"/>
                </a:solidFill>
                <a:effectLst/>
                <a:uLnTx/>
                <a:uFillTx/>
              </a:endParaRPr>
            </a:p>
          </p:txBody>
        </p:sp>
        <p:sp>
          <p:nvSpPr>
            <p:cNvPr id="21" name="Flecha abajo 14"/>
            <p:cNvSpPr/>
            <p:nvPr/>
          </p:nvSpPr>
          <p:spPr>
            <a:xfrm rot="16200000">
              <a:off x="6830889" y="1203664"/>
              <a:ext cx="182044" cy="5811171"/>
            </a:xfrm>
            <a:prstGeom prst="rect">
              <a:avLst/>
            </a:prstGeom>
            <a:solidFill>
              <a:srgbClr val="4BACC6">
                <a:lumMod val="60000"/>
                <a:lumOff val="40000"/>
              </a:srgbClr>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FFFFF"/>
                </a:solidFill>
                <a:effectLst/>
                <a:uLnTx/>
                <a:uFillTx/>
              </a:endParaRPr>
            </a:p>
          </p:txBody>
        </p:sp>
        <p:sp>
          <p:nvSpPr>
            <p:cNvPr id="22" name="Flecha abajo 15"/>
            <p:cNvSpPr/>
            <p:nvPr/>
          </p:nvSpPr>
          <p:spPr>
            <a:xfrm rot="16200000">
              <a:off x="6830046" y="1713556"/>
              <a:ext cx="183730" cy="5811171"/>
            </a:xfrm>
            <a:prstGeom prst="rect">
              <a:avLst/>
            </a:prstGeom>
            <a:solidFill>
              <a:srgbClr val="4BACC6">
                <a:lumMod val="60000"/>
                <a:lumOff val="40000"/>
              </a:srgbClr>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FFFFF"/>
                </a:solidFill>
                <a:effectLst/>
                <a:uLnTx/>
                <a:uFillTx/>
              </a:endParaRPr>
            </a:p>
          </p:txBody>
        </p:sp>
        <p:sp>
          <p:nvSpPr>
            <p:cNvPr id="23" name="Rectángulo 16"/>
            <p:cNvSpPr/>
            <p:nvPr/>
          </p:nvSpPr>
          <p:spPr>
            <a:xfrm>
              <a:off x="3816562" y="5267252"/>
              <a:ext cx="6425199" cy="404543"/>
            </a:xfrm>
            <a:prstGeom prst="rect">
              <a:avLst/>
            </a:prstGeom>
            <a:solidFill>
              <a:srgbClr val="8064A2"/>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Desarrollo bajo en carbono y resiliente al clima</a:t>
              </a:r>
            </a:p>
          </p:txBody>
        </p:sp>
        <p:sp>
          <p:nvSpPr>
            <p:cNvPr id="32" name="Rectángulo redondeado 17"/>
            <p:cNvSpPr/>
            <p:nvPr/>
          </p:nvSpPr>
          <p:spPr>
            <a:xfrm>
              <a:off x="3816562" y="1547146"/>
              <a:ext cx="1213322" cy="856282"/>
            </a:xfrm>
            <a:prstGeom prst="roundRect">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00" b="1" i="0" u="none" strike="noStrike" kern="0" cap="none" spc="0" normalizeH="0" baseline="0" noProof="0" dirty="0" err="1">
                  <a:ln>
                    <a:noFill/>
                  </a:ln>
                  <a:solidFill>
                    <a:srgbClr val="FFFFFF"/>
                  </a:solidFill>
                  <a:effectLst/>
                  <a:uLnTx/>
                  <a:uFillTx/>
                </a:rPr>
                <a:t>Dllo</a:t>
              </a:r>
              <a:r>
                <a:rPr kumimoji="0" lang="es-CO" sz="1000" b="1" i="0" u="none" strike="noStrike" kern="0" cap="none" spc="0" normalizeH="0" baseline="0" noProof="0" dirty="0">
                  <a:ln>
                    <a:noFill/>
                  </a:ln>
                  <a:solidFill>
                    <a:srgbClr val="FFFFFF"/>
                  </a:solidFill>
                  <a:effectLst/>
                  <a:uLnTx/>
                  <a:uFillTx/>
                </a:rPr>
                <a:t>. rural bajo en carbono y resiliente al clima</a:t>
              </a:r>
            </a:p>
          </p:txBody>
        </p:sp>
        <p:sp>
          <p:nvSpPr>
            <p:cNvPr id="33" name="Rectángulo redondeado 18"/>
            <p:cNvSpPr/>
            <p:nvPr/>
          </p:nvSpPr>
          <p:spPr>
            <a:xfrm>
              <a:off x="5074093" y="1547146"/>
              <a:ext cx="1213322" cy="856282"/>
            </a:xfrm>
            <a:prstGeom prst="roundRect">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00" b="1" i="0" u="none" strike="noStrike" kern="0" cap="none" spc="0" normalizeH="0" baseline="0" noProof="0" dirty="0" err="1">
                  <a:ln>
                    <a:noFill/>
                  </a:ln>
                  <a:solidFill>
                    <a:srgbClr val="FFFFFF"/>
                  </a:solidFill>
                  <a:effectLst/>
                  <a:uLnTx/>
                  <a:uFillTx/>
                </a:rPr>
                <a:t>Dllo</a:t>
              </a:r>
              <a:r>
                <a:rPr kumimoji="0" lang="es-CO" sz="1000" b="1" i="0" u="none" strike="noStrike" kern="0" cap="none" spc="0" normalizeH="0" baseline="0" noProof="0" dirty="0">
                  <a:ln>
                    <a:noFill/>
                  </a:ln>
                  <a:solidFill>
                    <a:srgbClr val="FFFFFF"/>
                  </a:solidFill>
                  <a:effectLst/>
                  <a:uLnTx/>
                  <a:uFillTx/>
                </a:rPr>
                <a:t>. urbano bajo en carbono y resiliente al clima</a:t>
              </a:r>
            </a:p>
          </p:txBody>
        </p:sp>
        <p:sp>
          <p:nvSpPr>
            <p:cNvPr id="34" name="Rectángulo redondeado 19"/>
            <p:cNvSpPr/>
            <p:nvPr/>
          </p:nvSpPr>
          <p:spPr>
            <a:xfrm>
              <a:off x="6351273" y="1575802"/>
              <a:ext cx="1214959" cy="856282"/>
            </a:xfrm>
            <a:prstGeom prst="roundRect">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00" b="1" i="0" u="none" strike="noStrike" kern="0" cap="none" spc="0" normalizeH="0" baseline="0" noProof="0" dirty="0" err="1">
                  <a:ln>
                    <a:noFill/>
                  </a:ln>
                  <a:solidFill>
                    <a:srgbClr val="FFFFFF"/>
                  </a:solidFill>
                  <a:effectLst/>
                  <a:uLnTx/>
                  <a:uFillTx/>
                </a:rPr>
                <a:t>Dllo</a:t>
              </a:r>
              <a:r>
                <a:rPr kumimoji="0" lang="es-CO" sz="1000" b="1" i="0" u="none" strike="noStrike" kern="0" cap="none" spc="0" normalizeH="0" baseline="0" noProof="0" dirty="0">
                  <a:ln>
                    <a:noFill/>
                  </a:ln>
                  <a:solidFill>
                    <a:srgbClr val="FFFFFF"/>
                  </a:solidFill>
                  <a:effectLst/>
                  <a:uLnTx/>
                  <a:uFillTx/>
                </a:rPr>
                <a:t>. Minero-energético bajo en carbono y resiliente al clima</a:t>
              </a:r>
            </a:p>
          </p:txBody>
        </p:sp>
        <p:sp>
          <p:nvSpPr>
            <p:cNvPr id="35" name="Rectángulo redondeado 20"/>
            <p:cNvSpPr/>
            <p:nvPr/>
          </p:nvSpPr>
          <p:spPr>
            <a:xfrm>
              <a:off x="7610443" y="1575802"/>
              <a:ext cx="1213321" cy="856282"/>
            </a:xfrm>
            <a:prstGeom prst="roundRect">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00" b="1" i="0" u="none" strike="noStrike" kern="0" cap="none" spc="0" normalizeH="0" baseline="0" noProof="0" dirty="0" err="1">
                  <a:ln>
                    <a:noFill/>
                  </a:ln>
                  <a:solidFill>
                    <a:srgbClr val="FFFFFF"/>
                  </a:solidFill>
                  <a:effectLst/>
                  <a:uLnTx/>
                  <a:uFillTx/>
                </a:rPr>
                <a:t>Dllo</a:t>
              </a:r>
              <a:r>
                <a:rPr kumimoji="0" lang="es-CO" sz="1000" b="1" i="0" u="none" strike="noStrike" kern="0" cap="none" spc="0" normalizeH="0" baseline="0" noProof="0" dirty="0">
                  <a:ln>
                    <a:noFill/>
                  </a:ln>
                  <a:solidFill>
                    <a:srgbClr val="FFFFFF"/>
                  </a:solidFill>
                  <a:effectLst/>
                  <a:uLnTx/>
                  <a:uFillTx/>
                </a:rPr>
                <a:t>. infraestructura bajo en carbono y resiliente al clima</a:t>
              </a:r>
            </a:p>
          </p:txBody>
        </p:sp>
        <p:sp>
          <p:nvSpPr>
            <p:cNvPr id="36" name="Rectángulo redondeado 21"/>
            <p:cNvSpPr/>
            <p:nvPr/>
          </p:nvSpPr>
          <p:spPr>
            <a:xfrm>
              <a:off x="8900722" y="1575802"/>
              <a:ext cx="1211684" cy="856282"/>
            </a:xfrm>
            <a:prstGeom prst="roundRect">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00" b="1" i="0" u="none" strike="noStrike" kern="0" cap="none" spc="0" normalizeH="0" baseline="0" noProof="0" dirty="0">
                  <a:ln>
                    <a:noFill/>
                  </a:ln>
                  <a:solidFill>
                    <a:srgbClr val="FFFFFF"/>
                  </a:solidFill>
                  <a:effectLst/>
                  <a:uLnTx/>
                  <a:uFillTx/>
                </a:rPr>
                <a:t>Manejo y conservación de ecosistemas y SE para un </a:t>
              </a:r>
              <a:r>
                <a:rPr kumimoji="0" lang="es-CO" sz="1000" b="1" i="0" u="none" strike="noStrike" kern="0" cap="none" spc="0" normalizeH="0" baseline="0" noProof="0" dirty="0" err="1">
                  <a:ln>
                    <a:noFill/>
                  </a:ln>
                  <a:solidFill>
                    <a:srgbClr val="FFFFFF"/>
                  </a:solidFill>
                  <a:effectLst/>
                  <a:uLnTx/>
                  <a:uFillTx/>
                </a:rPr>
                <a:t>dllo</a:t>
              </a:r>
              <a:r>
                <a:rPr kumimoji="0" lang="es-CO" sz="1000" b="1" i="0" u="none" strike="noStrike" kern="0" cap="none" spc="0" normalizeH="0" baseline="0" noProof="0" dirty="0">
                  <a:ln>
                    <a:noFill/>
                  </a:ln>
                  <a:solidFill>
                    <a:srgbClr val="FFFFFF"/>
                  </a:solidFill>
                  <a:effectLst/>
                  <a:uLnTx/>
                  <a:uFillTx/>
                </a:rPr>
                <a:t>. bajo en carbono y resiliente al clima</a:t>
              </a:r>
            </a:p>
          </p:txBody>
        </p:sp>
        <p:sp>
          <p:nvSpPr>
            <p:cNvPr id="37" name="CuadroTexto 22"/>
            <p:cNvSpPr txBox="1">
              <a:spLocks noChangeArrowheads="1"/>
            </p:cNvSpPr>
            <p:nvPr/>
          </p:nvSpPr>
          <p:spPr bwMode="auto">
            <a:xfrm>
              <a:off x="5097202" y="1054953"/>
              <a:ext cx="3278659" cy="39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altLang="da-DK" sz="1800" b="1" i="0" u="none" strike="noStrike" kern="0" cap="none" spc="0" normalizeH="0" baseline="0" noProof="0" dirty="0">
                  <a:ln>
                    <a:noFill/>
                  </a:ln>
                  <a:solidFill>
                    <a:srgbClr val="292934"/>
                  </a:solidFill>
                  <a:effectLst/>
                  <a:uLnTx/>
                  <a:uFillTx/>
                  <a:latin typeface="Calibri" panose="020F0502020204030204" pitchFamily="34" charset="0"/>
                  <a:cs typeface="Arial" panose="020B0604020202020204" pitchFamily="34" charset="0"/>
                </a:rPr>
                <a:t>Líneas estratégicas</a:t>
              </a:r>
            </a:p>
          </p:txBody>
        </p:sp>
        <p:sp>
          <p:nvSpPr>
            <p:cNvPr id="38" name="CuadroTexto 23"/>
            <p:cNvSpPr txBox="1">
              <a:spLocks noChangeArrowheads="1"/>
            </p:cNvSpPr>
            <p:nvPr/>
          </p:nvSpPr>
          <p:spPr bwMode="auto">
            <a:xfrm rot="16200000">
              <a:off x="296458" y="3452508"/>
              <a:ext cx="3278659" cy="38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altLang="da-DK" sz="1800" b="1" i="0" u="none" strike="noStrike" kern="0" cap="none" spc="0" normalizeH="0" baseline="0" noProof="0">
                  <a:ln>
                    <a:noFill/>
                  </a:ln>
                  <a:solidFill>
                    <a:srgbClr val="292934"/>
                  </a:solidFill>
                  <a:effectLst/>
                  <a:uLnTx/>
                  <a:uFillTx/>
                  <a:latin typeface="Calibri" panose="020F0502020204030204" pitchFamily="34" charset="0"/>
                  <a:cs typeface="Arial" panose="020B0604020202020204" pitchFamily="34" charset="0"/>
                </a:rPr>
                <a:t>Líneas instrumentales</a:t>
              </a:r>
            </a:p>
          </p:txBody>
        </p:sp>
        <p:sp>
          <p:nvSpPr>
            <p:cNvPr id="39" name="Rectángulo redondeado 24"/>
            <p:cNvSpPr/>
            <p:nvPr/>
          </p:nvSpPr>
          <p:spPr>
            <a:xfrm>
              <a:off x="2251197" y="2647840"/>
              <a:ext cx="1580102" cy="638840"/>
            </a:xfrm>
            <a:prstGeom prst="roundRect">
              <a:avLst/>
            </a:prstGeom>
            <a:solidFill>
              <a:srgbClr val="4F81BD">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00" b="1" i="0" u="none" strike="noStrike" kern="0" cap="none" spc="0" normalizeH="0" baseline="0" noProof="0" dirty="0">
                  <a:ln>
                    <a:noFill/>
                  </a:ln>
                  <a:solidFill>
                    <a:srgbClr val="FFFFFF"/>
                  </a:solidFill>
                  <a:effectLst/>
                  <a:uLnTx/>
                  <a:uFillTx/>
                </a:rPr>
                <a:t>Planificación de la Gestión del Cambio Climático</a:t>
              </a:r>
            </a:p>
          </p:txBody>
        </p:sp>
        <p:sp>
          <p:nvSpPr>
            <p:cNvPr id="40" name="Rectángulo redondeado 25"/>
            <p:cNvSpPr/>
            <p:nvPr/>
          </p:nvSpPr>
          <p:spPr>
            <a:xfrm>
              <a:off x="2251197" y="3429955"/>
              <a:ext cx="1580102" cy="355660"/>
            </a:xfrm>
            <a:prstGeom prst="roundRect">
              <a:avLst/>
            </a:prstGeom>
            <a:solidFill>
              <a:srgbClr val="4F81BD">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00" b="1" i="0" u="none" strike="noStrike" kern="0" cap="none" spc="0" normalizeH="0" baseline="0" noProof="0" dirty="0">
                  <a:ln>
                    <a:noFill/>
                  </a:ln>
                  <a:solidFill>
                    <a:srgbClr val="FFFFFF"/>
                  </a:solidFill>
                  <a:effectLst/>
                  <a:uLnTx/>
                  <a:uFillTx/>
                </a:rPr>
                <a:t>Información y CTI</a:t>
              </a:r>
            </a:p>
          </p:txBody>
        </p:sp>
        <p:sp>
          <p:nvSpPr>
            <p:cNvPr id="41" name="Rectángulo redondeado 26"/>
            <p:cNvSpPr/>
            <p:nvPr/>
          </p:nvSpPr>
          <p:spPr>
            <a:xfrm>
              <a:off x="2251197" y="3930576"/>
              <a:ext cx="1580102" cy="355661"/>
            </a:xfrm>
            <a:prstGeom prst="roundRect">
              <a:avLst/>
            </a:prstGeom>
            <a:solidFill>
              <a:srgbClr val="4F81BD">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00" b="1" i="0" u="none" strike="noStrike" kern="0" cap="none" spc="0" normalizeH="0" baseline="0" noProof="0" dirty="0">
                  <a:ln>
                    <a:noFill/>
                  </a:ln>
                  <a:solidFill>
                    <a:srgbClr val="FFFFFF"/>
                  </a:solidFill>
                  <a:effectLst/>
                  <a:uLnTx/>
                  <a:uFillTx/>
                </a:rPr>
                <a:t>Educación</a:t>
              </a:r>
            </a:p>
          </p:txBody>
        </p:sp>
        <p:sp>
          <p:nvSpPr>
            <p:cNvPr id="42" name="Rectángulo redondeado 27"/>
            <p:cNvSpPr/>
            <p:nvPr/>
          </p:nvSpPr>
          <p:spPr>
            <a:xfrm>
              <a:off x="2251197" y="4392429"/>
              <a:ext cx="1580102" cy="520849"/>
            </a:xfrm>
            <a:prstGeom prst="roundRect">
              <a:avLst/>
            </a:prstGeom>
            <a:solidFill>
              <a:srgbClr val="4F81BD">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00" b="1" i="0" u="none" strike="noStrike" kern="0" cap="none" spc="0" normalizeH="0" baseline="0" noProof="0" dirty="0">
                  <a:ln>
                    <a:noFill/>
                  </a:ln>
                  <a:solidFill>
                    <a:srgbClr val="FFFFFF"/>
                  </a:solidFill>
                  <a:effectLst/>
                  <a:uLnTx/>
                  <a:uFillTx/>
                </a:rPr>
                <a:t>Financiación e Instrumentos Económicos</a:t>
              </a:r>
            </a:p>
          </p:txBody>
        </p:sp>
      </p:grpSp>
      <p:sp>
        <p:nvSpPr>
          <p:cNvPr id="43" name="Rectángulo 44"/>
          <p:cNvSpPr/>
          <p:nvPr/>
        </p:nvSpPr>
        <p:spPr>
          <a:xfrm>
            <a:off x="697640" y="262382"/>
            <a:ext cx="7715304"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algn="ctr">
              <a:defRPr/>
            </a:pPr>
            <a:r>
              <a:rPr lang="es-CO" b="1" kern="0" dirty="0">
                <a:ln w="1905"/>
                <a:solidFill>
                  <a:prstClr val="black">
                    <a:lumMod val="50000"/>
                    <a:lumOff val="50000"/>
                  </a:prstClr>
                </a:solidFill>
                <a:effectLst>
                  <a:innerShdw blurRad="69850" dist="43180" dir="5400000">
                    <a:srgbClr val="000000">
                      <a:alpha val="65000"/>
                    </a:srgbClr>
                  </a:innerShdw>
                </a:effectLst>
                <a:ea typeface="Dotum" pitchFamily="34" charset="-127"/>
                <a:cs typeface="Verdana" panose="020B0604030504040204" pitchFamily="34" charset="0"/>
              </a:rPr>
              <a:t>ESTRUCTURA DE LA </a:t>
            </a:r>
            <a:r>
              <a:rPr lang="es-CO" b="1" kern="0" dirty="0">
                <a:ln w="1905"/>
                <a:solidFill>
                  <a:srgbClr val="F79646"/>
                </a:solidFill>
                <a:effectLst>
                  <a:innerShdw blurRad="69850" dist="43180" dir="5400000">
                    <a:srgbClr val="000000">
                      <a:alpha val="65000"/>
                    </a:srgbClr>
                  </a:innerShdw>
                </a:effectLst>
                <a:ea typeface="Dotum" pitchFamily="34" charset="-127"/>
                <a:cs typeface="Verdana" panose="020B0604030504040204" pitchFamily="34" charset="0"/>
              </a:rPr>
              <a:t>POLÍTICA NACIONAL </a:t>
            </a:r>
            <a:r>
              <a:rPr lang="es-CO" b="1" kern="0" dirty="0">
                <a:ln w="1905"/>
                <a:solidFill>
                  <a:prstClr val="black">
                    <a:lumMod val="50000"/>
                    <a:lumOff val="50000"/>
                  </a:prstClr>
                </a:solidFill>
                <a:effectLst>
                  <a:innerShdw blurRad="69850" dist="43180" dir="5400000">
                    <a:srgbClr val="000000">
                      <a:alpha val="65000"/>
                    </a:srgbClr>
                  </a:innerShdw>
                </a:effectLst>
                <a:ea typeface="Dotum" pitchFamily="34" charset="-127"/>
                <a:cs typeface="Verdana" panose="020B0604030504040204" pitchFamily="34" charset="0"/>
              </a:rPr>
              <a:t>DE CAMBIO CLIMÁTICO</a:t>
            </a:r>
          </a:p>
        </p:txBody>
      </p:sp>
    </p:spTree>
    <p:extLst>
      <p:ext uri="{BB962C8B-B14F-4D97-AF65-F5344CB8AC3E}">
        <p14:creationId xmlns:p14="http://schemas.microsoft.com/office/powerpoint/2010/main" val="1012378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1496144" y="1203598"/>
            <a:ext cx="6172200" cy="253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endParaRPr lang="es-CO" altLang="es-CO" sz="2700" dirty="0"/>
          </a:p>
          <a:p>
            <a:pPr algn="ctr" eaLnBrk="1" hangingPunct="1">
              <a:buFont typeface="Arial" panose="020B0604020202020204" pitchFamily="34" charset="0"/>
              <a:buNone/>
            </a:pPr>
            <a:r>
              <a:rPr lang="en-US" altLang="es-CO" sz="3750" b="1" dirty="0" smtClean="0"/>
              <a:t>GRACIAS</a:t>
            </a:r>
          </a:p>
          <a:p>
            <a:pPr algn="ctr" eaLnBrk="1" hangingPunct="1">
              <a:buFont typeface="Arial" panose="020B0604020202020204" pitchFamily="34" charset="0"/>
              <a:buNone/>
            </a:pPr>
            <a:r>
              <a:rPr lang="en-US" altLang="es-CO" sz="1800" dirty="0" smtClean="0"/>
              <a:t>Mariana Rojas Laserna</a:t>
            </a:r>
            <a:endParaRPr lang="en-US" altLang="es-CO" sz="1800" dirty="0"/>
          </a:p>
          <a:p>
            <a:pPr algn="ctr" eaLnBrk="1" hangingPunct="1">
              <a:buFont typeface="Arial" panose="020B0604020202020204" pitchFamily="34" charset="0"/>
              <a:buNone/>
            </a:pPr>
            <a:r>
              <a:rPr lang="es-CO" altLang="es-CO" sz="1800" dirty="0"/>
              <a:t>Dirección de Cambio Climático</a:t>
            </a:r>
          </a:p>
          <a:p>
            <a:pPr algn="ctr" eaLnBrk="1" hangingPunct="1">
              <a:buFont typeface="Arial" panose="020B0604020202020204" pitchFamily="34" charset="0"/>
              <a:buNone/>
            </a:pPr>
            <a:r>
              <a:rPr lang="en-US" altLang="es-CO" sz="1800" dirty="0"/>
              <a:t> </a:t>
            </a:r>
          </a:p>
        </p:txBody>
      </p:sp>
      <p:pic>
        <p:nvPicPr>
          <p:cNvPr id="5" name="Picture 2" descr="Imagen relacionada"/>
          <p:cNvPicPr>
            <a:picLocks noChangeAspect="1" noChangeArrowheads="1"/>
          </p:cNvPicPr>
          <p:nvPr/>
        </p:nvPicPr>
        <p:blipFill>
          <a:blip r:embed="rId2" cstate="print"/>
          <a:srcRect/>
          <a:stretch>
            <a:fillRect/>
          </a:stretch>
        </p:blipFill>
        <p:spPr bwMode="auto">
          <a:xfrm>
            <a:off x="251520" y="123478"/>
            <a:ext cx="1680000" cy="1260000"/>
          </a:xfrm>
          <a:prstGeom prst="rect">
            <a:avLst/>
          </a:prstGeom>
          <a:ln>
            <a:noFill/>
          </a:ln>
          <a:effectLst>
            <a:softEdge rad="112500"/>
          </a:effectLst>
        </p:spPr>
      </p:pic>
      <p:pic>
        <p:nvPicPr>
          <p:cNvPr id="6" name="Picture 4" descr="Resultado de imagen para contaminacion ambiental"/>
          <p:cNvPicPr>
            <a:picLocks noChangeAspect="1" noChangeArrowheads="1"/>
          </p:cNvPicPr>
          <p:nvPr/>
        </p:nvPicPr>
        <p:blipFill>
          <a:blip r:embed="rId3" cstate="print"/>
          <a:srcRect l="14064" t="10001" r="15616"/>
          <a:stretch>
            <a:fillRect/>
          </a:stretch>
        </p:blipFill>
        <p:spPr bwMode="auto">
          <a:xfrm>
            <a:off x="251520" y="3723878"/>
            <a:ext cx="1728192" cy="1224136"/>
          </a:xfrm>
          <a:prstGeom prst="rect">
            <a:avLst/>
          </a:prstGeom>
          <a:ln>
            <a:noFill/>
          </a:ln>
          <a:effectLst>
            <a:softEdge rad="112500"/>
          </a:effectLst>
        </p:spPr>
      </p:pic>
      <p:pic>
        <p:nvPicPr>
          <p:cNvPr id="7" name="Picture 6" descr="Resultado de imagen para contaminacion ambiental"/>
          <p:cNvPicPr>
            <a:picLocks noChangeAspect="1" noChangeArrowheads="1"/>
          </p:cNvPicPr>
          <p:nvPr/>
        </p:nvPicPr>
        <p:blipFill>
          <a:blip r:embed="rId4" cstate="print"/>
          <a:srcRect t="4200" b="3401"/>
          <a:stretch>
            <a:fillRect/>
          </a:stretch>
        </p:blipFill>
        <p:spPr bwMode="auto">
          <a:xfrm>
            <a:off x="251521" y="1347614"/>
            <a:ext cx="1656184" cy="1152128"/>
          </a:xfrm>
          <a:prstGeom prst="rect">
            <a:avLst/>
          </a:prstGeom>
          <a:ln>
            <a:noFill/>
          </a:ln>
          <a:effectLst>
            <a:softEdge rad="112500"/>
          </a:effectLst>
        </p:spPr>
      </p:pic>
      <p:pic>
        <p:nvPicPr>
          <p:cNvPr id="8" name="Picture 8" descr="Imagen relacionada"/>
          <p:cNvPicPr>
            <a:picLocks noChangeAspect="1" noChangeArrowheads="1"/>
          </p:cNvPicPr>
          <p:nvPr/>
        </p:nvPicPr>
        <p:blipFill>
          <a:blip r:embed="rId5" cstate="print"/>
          <a:srcRect/>
          <a:stretch>
            <a:fillRect/>
          </a:stretch>
        </p:blipFill>
        <p:spPr bwMode="auto">
          <a:xfrm>
            <a:off x="1907704" y="3723878"/>
            <a:ext cx="1887507" cy="1235621"/>
          </a:xfrm>
          <a:prstGeom prst="rect">
            <a:avLst/>
          </a:prstGeom>
          <a:ln>
            <a:noFill/>
          </a:ln>
          <a:effectLst>
            <a:softEdge rad="112500"/>
          </a:effectLst>
        </p:spPr>
      </p:pic>
      <p:pic>
        <p:nvPicPr>
          <p:cNvPr id="9" name="Picture 10" descr="Resultado de imagen para frontera agricola en colombia"/>
          <p:cNvPicPr>
            <a:picLocks noChangeAspect="1" noChangeArrowheads="1"/>
          </p:cNvPicPr>
          <p:nvPr/>
        </p:nvPicPr>
        <p:blipFill>
          <a:blip r:embed="rId6" cstate="print"/>
          <a:srcRect t="10527" r="15963"/>
          <a:stretch>
            <a:fillRect/>
          </a:stretch>
        </p:blipFill>
        <p:spPr bwMode="auto">
          <a:xfrm>
            <a:off x="251520" y="2499742"/>
            <a:ext cx="1728192" cy="1223984"/>
          </a:xfrm>
          <a:prstGeom prst="rect">
            <a:avLst/>
          </a:prstGeom>
          <a:ln>
            <a:noFill/>
          </a:ln>
          <a:effectLst>
            <a:softEdge rad="112500"/>
          </a:effectLst>
        </p:spPr>
      </p:pic>
      <p:pic>
        <p:nvPicPr>
          <p:cNvPr id="10" name="Picture 12" descr="Resultado de imagen para puertos maritimos en colombia"/>
          <p:cNvPicPr>
            <a:picLocks noChangeAspect="1" noChangeArrowheads="1"/>
          </p:cNvPicPr>
          <p:nvPr/>
        </p:nvPicPr>
        <p:blipFill>
          <a:blip r:embed="rId7" cstate="print"/>
          <a:srcRect/>
          <a:stretch>
            <a:fillRect/>
          </a:stretch>
        </p:blipFill>
        <p:spPr bwMode="auto">
          <a:xfrm>
            <a:off x="3707904" y="3701658"/>
            <a:ext cx="1872208" cy="1246356"/>
          </a:xfrm>
          <a:prstGeom prst="rect">
            <a:avLst/>
          </a:prstGeom>
          <a:ln>
            <a:noFill/>
          </a:ln>
          <a:effectLst>
            <a:softEdge rad="112500"/>
          </a:effectLst>
        </p:spPr>
      </p:pic>
      <p:grpSp>
        <p:nvGrpSpPr>
          <p:cNvPr id="11" name="Grupo 10"/>
          <p:cNvGrpSpPr/>
          <p:nvPr/>
        </p:nvGrpSpPr>
        <p:grpSpPr>
          <a:xfrm>
            <a:off x="5536140" y="5153691"/>
            <a:ext cx="3599292" cy="883920"/>
            <a:chOff x="5433497" y="5121464"/>
            <a:chExt cx="3599292" cy="883920"/>
          </a:xfrm>
        </p:grpSpPr>
        <p:pic>
          <p:nvPicPr>
            <p:cNvPr id="12" name="Shape 69"/>
            <p:cNvPicPr preferRelativeResize="0"/>
            <p:nvPr/>
          </p:nvPicPr>
          <p:blipFill rotWithShape="1">
            <a:blip r:embed="rId8">
              <a:alphaModFix/>
            </a:blip>
            <a:srcRect l="68908" t="87103"/>
            <a:stretch/>
          </p:blipFill>
          <p:spPr>
            <a:xfrm>
              <a:off x="6980349" y="5215943"/>
              <a:ext cx="2052440" cy="789441"/>
            </a:xfrm>
            <a:prstGeom prst="rect">
              <a:avLst/>
            </a:prstGeom>
            <a:noFill/>
            <a:ln>
              <a:noFill/>
            </a:ln>
          </p:spPr>
        </p:pic>
        <p:pic>
          <p:nvPicPr>
            <p:cNvPr id="13" name="Shape 69"/>
            <p:cNvPicPr preferRelativeResize="0"/>
            <p:nvPr/>
          </p:nvPicPr>
          <p:blipFill rotWithShape="1">
            <a:blip r:embed="rId8">
              <a:alphaModFix/>
            </a:blip>
            <a:srcRect l="56561" t="88791" r="31674" b="3210"/>
            <a:stretch/>
          </p:blipFill>
          <p:spPr>
            <a:xfrm>
              <a:off x="5433497" y="5121464"/>
              <a:ext cx="1399285" cy="780889"/>
            </a:xfrm>
            <a:prstGeom prst="rect">
              <a:avLst/>
            </a:prstGeom>
            <a:noFill/>
            <a:ln>
              <a:noFill/>
            </a:ln>
          </p:spPr>
        </p:pic>
      </p:grpSp>
    </p:spTree>
    <p:extLst>
      <p:ext uri="{BB962C8B-B14F-4D97-AF65-F5344CB8AC3E}">
        <p14:creationId xmlns:p14="http://schemas.microsoft.com/office/powerpoint/2010/main" val="3228230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433497" y="5121464"/>
            <a:ext cx="3599292" cy="883920"/>
            <a:chOff x="5433497" y="5121464"/>
            <a:chExt cx="3599292" cy="883920"/>
          </a:xfrm>
        </p:grpSpPr>
        <p:pic>
          <p:nvPicPr>
            <p:cNvPr id="5" name="Shape 69"/>
            <p:cNvPicPr preferRelativeResize="0"/>
            <p:nvPr/>
          </p:nvPicPr>
          <p:blipFill rotWithShape="1">
            <a:blip r:embed="rId2">
              <a:alphaModFix/>
            </a:blip>
            <a:srcRect l="68908" t="87103"/>
            <a:stretch/>
          </p:blipFill>
          <p:spPr>
            <a:xfrm>
              <a:off x="6980349" y="5215943"/>
              <a:ext cx="2052440" cy="789441"/>
            </a:xfrm>
            <a:prstGeom prst="rect">
              <a:avLst/>
            </a:prstGeom>
            <a:noFill/>
            <a:ln>
              <a:noFill/>
            </a:ln>
          </p:spPr>
        </p:pic>
        <p:pic>
          <p:nvPicPr>
            <p:cNvPr id="6" name="Shape 69"/>
            <p:cNvPicPr preferRelativeResize="0"/>
            <p:nvPr/>
          </p:nvPicPr>
          <p:blipFill rotWithShape="1">
            <a:blip r:embed="rId2">
              <a:alphaModFix/>
            </a:blip>
            <a:srcRect l="56561" t="88791" r="31674" b="3210"/>
            <a:stretch/>
          </p:blipFill>
          <p:spPr>
            <a:xfrm>
              <a:off x="5433497" y="5121464"/>
              <a:ext cx="1399285" cy="780889"/>
            </a:xfrm>
            <a:prstGeom prst="rect">
              <a:avLst/>
            </a:prstGeom>
            <a:noFill/>
            <a:ln>
              <a:noFill/>
            </a:ln>
          </p:spPr>
        </p:pic>
      </p:grpSp>
      <p:sp>
        <p:nvSpPr>
          <p:cNvPr id="7" name="Marcador de contenido 2"/>
          <p:cNvSpPr>
            <a:spLocks noGrp="1"/>
          </p:cNvSpPr>
          <p:nvPr>
            <p:ph idx="1"/>
          </p:nvPr>
        </p:nvSpPr>
        <p:spPr>
          <a:xfrm>
            <a:off x="715653" y="2227340"/>
            <a:ext cx="6264696" cy="2410477"/>
          </a:xfrm>
        </p:spPr>
        <p:txBody>
          <a:bodyPr>
            <a:noAutofit/>
          </a:bodyPr>
          <a:lstStyle/>
          <a:p>
            <a:pPr marL="457200" indent="-457200">
              <a:buFont typeface="+mj-lt"/>
              <a:buAutoNum type="arabicPeriod"/>
            </a:pPr>
            <a:r>
              <a:rPr lang="es-CO" sz="2400" dirty="0" smtClean="0">
                <a:latin typeface="Dotum" panose="020B0600000101010101" pitchFamily="34" charset="-127"/>
                <a:ea typeface="Dotum" panose="020B0600000101010101" pitchFamily="34" charset="-127"/>
              </a:rPr>
              <a:t>Compromisos Internacionales </a:t>
            </a:r>
          </a:p>
          <a:p>
            <a:pPr marL="457200" indent="-457200">
              <a:buFont typeface="+mj-lt"/>
              <a:buAutoNum type="arabicPeriod"/>
            </a:pPr>
            <a:r>
              <a:rPr lang="es-CO" sz="2400" dirty="0" smtClean="0">
                <a:latin typeface="Dotum" panose="020B0600000101010101" pitchFamily="34" charset="-127"/>
                <a:ea typeface="Dotum" panose="020B0600000101010101" pitchFamily="34" charset="-127"/>
              </a:rPr>
              <a:t>Metas Nacionales</a:t>
            </a:r>
          </a:p>
          <a:p>
            <a:pPr marL="457200" indent="-457200">
              <a:buFont typeface="+mj-lt"/>
              <a:buAutoNum type="arabicPeriod"/>
            </a:pPr>
            <a:r>
              <a:rPr lang="es-CO" sz="2400" dirty="0" smtClean="0">
                <a:latin typeface="Dotum" panose="020B0600000101010101" pitchFamily="34" charset="-127"/>
                <a:ea typeface="Dotum" panose="020B0600000101010101" pitchFamily="34" charset="-127"/>
              </a:rPr>
              <a:t>Metas </a:t>
            </a:r>
            <a:r>
              <a:rPr lang="es-CO" sz="2400" dirty="0">
                <a:latin typeface="Dotum" panose="020B0600000101010101" pitchFamily="34" charset="-127"/>
                <a:ea typeface="Dotum" panose="020B0600000101010101" pitchFamily="34" charset="-127"/>
              </a:rPr>
              <a:t>PND (SINERGIA</a:t>
            </a:r>
            <a:r>
              <a:rPr lang="es-CO" sz="2400" dirty="0" smtClean="0">
                <a:latin typeface="Dotum" panose="020B0600000101010101" pitchFamily="34" charset="-127"/>
                <a:ea typeface="Dotum" panose="020B0600000101010101" pitchFamily="34" charset="-127"/>
              </a:rPr>
              <a:t>) </a:t>
            </a:r>
          </a:p>
          <a:p>
            <a:pPr marL="457200" indent="-457200">
              <a:buFont typeface="+mj-lt"/>
              <a:buAutoNum type="arabicPeriod"/>
            </a:pPr>
            <a:r>
              <a:rPr lang="es-CO" sz="2400" dirty="0" smtClean="0">
                <a:latin typeface="Dotum" panose="020B0600000101010101" pitchFamily="34" charset="-127"/>
                <a:ea typeface="Dotum" panose="020B0600000101010101" pitchFamily="34" charset="-127"/>
              </a:rPr>
              <a:t>Plan de acción 2016: Logros y avances</a:t>
            </a:r>
            <a:endParaRPr lang="es-CO" sz="3200" dirty="0">
              <a:latin typeface="Dotum" panose="020B0600000101010101" pitchFamily="34" charset="-127"/>
              <a:ea typeface="Dotum" panose="020B0600000101010101" pitchFamily="34" charset="-127"/>
            </a:endParaRPr>
          </a:p>
        </p:txBody>
      </p:sp>
      <p:sp>
        <p:nvSpPr>
          <p:cNvPr id="8" name="Título 1"/>
          <p:cNvSpPr>
            <a:spLocks noGrp="1"/>
          </p:cNvSpPr>
          <p:nvPr>
            <p:ph type="title"/>
          </p:nvPr>
        </p:nvSpPr>
        <p:spPr>
          <a:xfrm>
            <a:off x="3480821" y="813073"/>
            <a:ext cx="2652318" cy="857250"/>
          </a:xfrm>
        </p:spPr>
        <p:txBody>
          <a:bodyPr/>
          <a:lstStyle/>
          <a:p>
            <a:r>
              <a:rPr lang="es-CO" b="1" dirty="0" smtClean="0">
                <a:effectLst>
                  <a:outerShdw blurRad="38100" dist="38100" dir="2700000" algn="tl">
                    <a:srgbClr val="000000">
                      <a:alpha val="43137"/>
                    </a:srgbClr>
                  </a:outerShdw>
                </a:effectLst>
                <a:latin typeface="Dotum" panose="020B0600000101010101" pitchFamily="34" charset="-127"/>
                <a:ea typeface="Dotum" panose="020B0600000101010101" pitchFamily="34" charset="-127"/>
              </a:rPr>
              <a:t>Contenidos</a:t>
            </a:r>
            <a:endParaRPr lang="es-CO" b="1" dirty="0">
              <a:effectLst>
                <a:outerShdw blurRad="38100" dist="38100" dir="2700000" algn="tl">
                  <a:srgbClr val="000000">
                    <a:alpha val="43137"/>
                  </a:srgbClr>
                </a:outerShdw>
              </a:effectLst>
              <a:latin typeface="Dotum" panose="020B0600000101010101" pitchFamily="34" charset="-127"/>
              <a:ea typeface="Dotum" panose="020B0600000101010101" pitchFamily="34" charset="-127"/>
            </a:endParaRPr>
          </a:p>
        </p:txBody>
      </p:sp>
      <p:pic>
        <p:nvPicPr>
          <p:cNvPr id="9" name="Picture 4" descr="Resultado de imagen para din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065" y="679432"/>
            <a:ext cx="1536105" cy="129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04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433497" y="5121464"/>
            <a:ext cx="3599292" cy="883920"/>
            <a:chOff x="5433497" y="5121464"/>
            <a:chExt cx="3599292" cy="883920"/>
          </a:xfrm>
        </p:grpSpPr>
        <p:pic>
          <p:nvPicPr>
            <p:cNvPr id="5" name="Shape 69"/>
            <p:cNvPicPr preferRelativeResize="0"/>
            <p:nvPr/>
          </p:nvPicPr>
          <p:blipFill rotWithShape="1">
            <a:blip r:embed="rId2">
              <a:alphaModFix/>
            </a:blip>
            <a:srcRect l="68908" t="87103"/>
            <a:stretch/>
          </p:blipFill>
          <p:spPr>
            <a:xfrm>
              <a:off x="6980349" y="5215943"/>
              <a:ext cx="2052440" cy="789441"/>
            </a:xfrm>
            <a:prstGeom prst="rect">
              <a:avLst/>
            </a:prstGeom>
            <a:noFill/>
            <a:ln>
              <a:noFill/>
            </a:ln>
          </p:spPr>
        </p:pic>
        <p:pic>
          <p:nvPicPr>
            <p:cNvPr id="6" name="Shape 69"/>
            <p:cNvPicPr preferRelativeResize="0"/>
            <p:nvPr/>
          </p:nvPicPr>
          <p:blipFill rotWithShape="1">
            <a:blip r:embed="rId2">
              <a:alphaModFix/>
            </a:blip>
            <a:srcRect l="56561" t="88791" r="31674" b="3210"/>
            <a:stretch/>
          </p:blipFill>
          <p:spPr>
            <a:xfrm>
              <a:off x="5433497" y="5121464"/>
              <a:ext cx="1399285" cy="780889"/>
            </a:xfrm>
            <a:prstGeom prst="rect">
              <a:avLst/>
            </a:prstGeom>
            <a:noFill/>
            <a:ln>
              <a:noFill/>
            </a:ln>
          </p:spPr>
        </p:pic>
      </p:grpSp>
      <p:sp>
        <p:nvSpPr>
          <p:cNvPr id="8" name="Rectángulo 10"/>
          <p:cNvSpPr/>
          <p:nvPr/>
        </p:nvSpPr>
        <p:spPr>
          <a:xfrm>
            <a:off x="0" y="2339183"/>
            <a:ext cx="9144000" cy="1466698"/>
          </a:xfrm>
          <a:prstGeom prst="rect">
            <a:avLst/>
          </a:prstGeom>
          <a:solidFill>
            <a:srgbClr val="9BBB59">
              <a:lumMod val="20000"/>
              <a:lumOff val="80000"/>
              <a:alpha val="70000"/>
            </a:srgbClr>
          </a:solidFill>
          <a:ln w="9525" cap="flat" cmpd="sng" algn="ctr">
            <a:noFill/>
            <a:prstDash val="solid"/>
          </a:ln>
          <a:effectLst>
            <a:outerShdw blurRad="40000" dist="23000" dir="5400000" rotWithShape="0">
              <a:srgbClr val="000000">
                <a:alpha val="35000"/>
              </a:srgbClr>
            </a:outerShdw>
          </a:effectLst>
        </p:spPr>
        <p:txBody>
          <a:bodyPr lIns="93294" tIns="46647" rIns="93294" bIns="46647" anchor="ctr"/>
          <a:lstStyle/>
          <a:p>
            <a:pPr marL="0" marR="0" lvl="0" indent="0" algn="r" defTabSz="914378"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CuadroTexto 9"/>
          <p:cNvSpPr txBox="1"/>
          <p:nvPr/>
        </p:nvSpPr>
        <p:spPr>
          <a:xfrm>
            <a:off x="1998364" y="2293848"/>
            <a:ext cx="6348413" cy="1446550"/>
          </a:xfrm>
          <a:prstGeom prst="rect">
            <a:avLst/>
          </a:prstGeom>
          <a:noFill/>
        </p:spPr>
        <p:txBody>
          <a:bodyPr>
            <a:spAutoFit/>
          </a:bodyPr>
          <a:lstStyle/>
          <a:p>
            <a:pPr algn="r" defTabSz="457200">
              <a:defRPr/>
            </a:pPr>
            <a:r>
              <a:rPr lang="es-CO" sz="4400" kern="0" dirty="0" smtClean="0">
                <a:solidFill>
                  <a:prstClr val="black"/>
                </a:solidFill>
              </a:rPr>
              <a:t>1. COMPROMISOS </a:t>
            </a:r>
            <a:r>
              <a:rPr lang="es-CO" sz="4400" b="1" kern="0" dirty="0" smtClean="0">
                <a:solidFill>
                  <a:srgbClr val="92D050"/>
                </a:solidFill>
                <a:latin typeface="Dotum" pitchFamily="34" charset="-127"/>
                <a:ea typeface="Dotum" pitchFamily="34" charset="-127"/>
                <a:cs typeface="Verdana" panose="020B0604030504040204" pitchFamily="34" charset="0"/>
              </a:rPr>
              <a:t>INTERNACIONALES</a:t>
            </a:r>
            <a:endParaRPr lang="es-CO" sz="4400" b="1" kern="0" dirty="0">
              <a:solidFill>
                <a:srgbClr val="92D050"/>
              </a:solidFill>
              <a:latin typeface="Dotum" pitchFamily="34" charset="-127"/>
              <a:ea typeface="Dotum" pitchFamily="34" charset="-127"/>
              <a:cs typeface="Verdana" panose="020B0604030504040204" pitchFamily="34" charset="0"/>
            </a:endParaRPr>
          </a:p>
        </p:txBody>
      </p:sp>
    </p:spTree>
    <p:extLst>
      <p:ext uri="{BB962C8B-B14F-4D97-AF65-F5344CB8AC3E}">
        <p14:creationId xmlns:p14="http://schemas.microsoft.com/office/powerpoint/2010/main" val="220988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3"/>
          <p:cNvSpPr txBox="1"/>
          <p:nvPr/>
        </p:nvSpPr>
        <p:spPr>
          <a:xfrm>
            <a:off x="797080" y="119303"/>
            <a:ext cx="7213624" cy="674312"/>
          </a:xfrm>
          <a:prstGeom prst="rect">
            <a:avLst/>
          </a:prstGeom>
          <a:solidFill>
            <a:sysClr val="window" lastClr="FFFFFF"/>
          </a:solidFill>
          <a:ln w="25400" cap="flat" cmpd="sng" algn="ctr">
            <a:noFill/>
            <a:prstDash val="solid"/>
          </a:ln>
          <a:effectLst/>
        </p:spPr>
        <p:txBody>
          <a:bodyPr lIns="68574" tIns="34289" rIns="68574" bIns="34289" anchor="ctr"/>
          <a:lstStyle>
            <a:defPPr>
              <a:defRPr lang="en-US"/>
            </a:defPPr>
            <a:lvl1pPr>
              <a:defRPr sz="3200">
                <a:solidFill>
                  <a:schemeClr val="accent6"/>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F79646"/>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100" b="1" i="0" u="none" strike="noStrike" kern="0" cap="none" spc="0" normalizeH="0" baseline="0" noProof="0" dirty="0">
                <a:ln>
                  <a:noFill/>
                </a:ln>
                <a:solidFill>
                  <a:srgbClr val="92D050"/>
                </a:solidFill>
                <a:effectLst/>
                <a:uLnTx/>
                <a:uFillTx/>
                <a:latin typeface="Dotum" panose="020B0600000101010101" pitchFamily="34" charset="-127"/>
                <a:ea typeface="Dotum" panose="020B0600000101010101" pitchFamily="34" charset="-127"/>
                <a:cs typeface="Bauhaus 93"/>
              </a:rPr>
              <a:t>RESULTADOS DE LA COP21: </a:t>
            </a:r>
            <a:r>
              <a:rPr kumimoji="0" lang="es-ES" sz="2100" b="1" i="0" u="none" strike="noStrike" kern="0" cap="none" spc="0" normalizeH="0" baseline="0" noProof="0" dirty="0">
                <a:ln>
                  <a:noFill/>
                </a:ln>
                <a:solidFill>
                  <a:prstClr val="black">
                    <a:lumMod val="50000"/>
                    <a:lumOff val="50000"/>
                  </a:prstClr>
                </a:solidFill>
                <a:effectLst/>
                <a:uLnTx/>
                <a:uFillTx/>
                <a:latin typeface="Dotum" panose="020B0600000101010101" pitchFamily="34" charset="-127"/>
                <a:ea typeface="Dotum" panose="020B0600000101010101" pitchFamily="34" charset="-127"/>
                <a:cs typeface="Bauhaus 93"/>
              </a:rPr>
              <a:t>UN ACUERDO NOVEDOSO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79646"/>
                </a:solidFill>
                <a:effectLst/>
                <a:uLnTx/>
                <a:uFillTx/>
                <a:latin typeface="Dotum" panose="020B0600000101010101" pitchFamily="34" charset="-127"/>
                <a:ea typeface="Dotum" panose="020B0600000101010101" pitchFamily="34" charset="-127"/>
                <a:cs typeface="+mn-cs"/>
              </a:rPr>
              <a:t> </a:t>
            </a:r>
          </a:p>
        </p:txBody>
      </p:sp>
      <p:graphicFrame>
        <p:nvGraphicFramePr>
          <p:cNvPr id="13" name="Diagrama 12"/>
          <p:cNvGraphicFramePr/>
          <p:nvPr>
            <p:extLst>
              <p:ext uri="{D42A27DB-BD31-4B8C-83A1-F6EECF244321}">
                <p14:modId xmlns:p14="http://schemas.microsoft.com/office/powerpoint/2010/main" val="1871448415"/>
              </p:ext>
            </p:extLst>
          </p:nvPr>
        </p:nvGraphicFramePr>
        <p:xfrm>
          <a:off x="2940496" y="966137"/>
          <a:ext cx="6096000" cy="4835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2" descr="Embedded"/>
          <p:cNvPicPr>
            <a:picLocks noChangeAspect="1" noChangeArrowheads="1"/>
          </p:cNvPicPr>
          <p:nvPr/>
        </p:nvPicPr>
        <p:blipFill>
          <a:blip r:embed="rId8" cstate="print">
            <a:extLst>
              <a:ext uri="{28A0092B-C50C-407E-A947-70E740481C1C}">
                <a14:useLocalDpi xmlns:a14="http://schemas.microsoft.com/office/drawing/2010/main" val="0"/>
              </a:ext>
            </a:extLst>
          </a:blip>
          <a:srcRect t="5173" b="36208"/>
          <a:stretch>
            <a:fillRect/>
          </a:stretch>
        </p:blipFill>
        <p:spPr bwMode="auto">
          <a:xfrm>
            <a:off x="788988" y="810309"/>
            <a:ext cx="1765300" cy="231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
          <p:cNvSpPr txBox="1">
            <a:spLocks noChangeArrowheads="1"/>
          </p:cNvSpPr>
          <p:nvPr/>
        </p:nvSpPr>
        <p:spPr bwMode="auto">
          <a:xfrm>
            <a:off x="395288" y="3286567"/>
            <a:ext cx="24003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altLang="da-DK" sz="1500" b="1" i="0" u="none" strike="noStrike" kern="0" cap="none" spc="0" normalizeH="0" baseline="0" noProof="0" dirty="0">
                <a:ln>
                  <a:noFill/>
                </a:ln>
                <a:solidFill>
                  <a:prstClr val="black"/>
                </a:solidFill>
                <a:effectLst/>
                <a:uLnTx/>
                <a:uFillTx/>
                <a:latin typeface="Dotum" panose="020B0600000101010101" pitchFamily="34" charset="-127"/>
                <a:ea typeface="Dotum" panose="020B0600000101010101" pitchFamily="34" charset="-127"/>
                <a:cs typeface="Arial" panose="020B0604020202020204" pitchFamily="34" charset="0"/>
              </a:rPr>
              <a:t>Entrada en vigor del acuerdo: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altLang="da-DK" sz="1500" b="0" i="0" u="none" strike="noStrike" kern="0" cap="none" spc="0" normalizeH="0" baseline="0" noProof="0" dirty="0">
                <a:ln>
                  <a:noFill/>
                </a:ln>
                <a:solidFill>
                  <a:prstClr val="black"/>
                </a:solidFill>
                <a:effectLst/>
                <a:uLnTx/>
                <a:uFillTx/>
                <a:latin typeface="Dotum" panose="020B0600000101010101" pitchFamily="34" charset="-127"/>
                <a:ea typeface="Dotum" panose="020B0600000101010101" pitchFamily="34" charset="-127"/>
                <a:cs typeface="Arial" panose="020B0604020202020204" pitchFamily="34" charset="0"/>
              </a:rPr>
              <a:t>Noviembre 4 de 2016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altLang="da-DK" sz="1500" b="1" i="0" u="none" strike="noStrike" kern="0" cap="none" spc="0" normalizeH="0" baseline="0" noProof="0" dirty="0">
                <a:ln>
                  <a:noFill/>
                </a:ln>
                <a:solidFill>
                  <a:prstClr val="black"/>
                </a:solidFill>
                <a:effectLst/>
                <a:uLnTx/>
                <a:uFillTx/>
                <a:latin typeface="Dotum" panose="020B0600000101010101" pitchFamily="34" charset="-127"/>
                <a:ea typeface="Dotum" panose="020B0600000101010101" pitchFamily="34" charset="-127"/>
                <a:cs typeface="Arial" panose="020B0604020202020204" pitchFamily="34" charset="0"/>
              </a:rPr>
              <a:t>Proceso de ratificación en Colombia: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altLang="da-DK" sz="1500" b="0" i="0" u="none" strike="noStrike" kern="0" cap="none" spc="0" normalizeH="0" baseline="0" noProof="0" dirty="0">
                <a:ln>
                  <a:noFill/>
                </a:ln>
                <a:solidFill>
                  <a:prstClr val="black"/>
                </a:solidFill>
                <a:effectLst/>
                <a:uLnTx/>
                <a:uFillTx/>
                <a:latin typeface="Dotum" panose="020B0600000101010101" pitchFamily="34" charset="-127"/>
                <a:ea typeface="Dotum" panose="020B0600000101010101" pitchFamily="34" charset="-127"/>
                <a:cs typeface="Arial" panose="020B0604020202020204" pitchFamily="34" charset="0"/>
              </a:rPr>
              <a:t>Proyecto aprobado en Primer Debate Comisión Segunda del Senado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altLang="da-DK" sz="1500"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747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320676" y="400640"/>
            <a:ext cx="1178099" cy="1091474"/>
          </a:xfrm>
          <a:prstGeom prst="rect">
            <a:avLst/>
          </a:prstGeom>
          <a:solidFill>
            <a:srgbClr val="FFFFFF">
              <a:shade val="85000"/>
            </a:srgbClr>
          </a:solidFill>
          <a:ln w="88900" cap="sq">
            <a:solidFill>
              <a:srgbClr val="F7964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upo 7"/>
          <p:cNvGrpSpPr>
            <a:grpSpLocks/>
          </p:cNvGrpSpPr>
          <p:nvPr/>
        </p:nvGrpSpPr>
        <p:grpSpPr bwMode="auto">
          <a:xfrm>
            <a:off x="1258888" y="2289969"/>
            <a:ext cx="4946650" cy="2373312"/>
            <a:chOff x="839416" y="1825788"/>
            <a:chExt cx="6336704" cy="3537040"/>
          </a:xfrm>
        </p:grpSpPr>
        <p:graphicFrame>
          <p:nvGraphicFramePr>
            <p:cNvPr id="6" name="Gráfico 5"/>
            <p:cNvGraphicFramePr>
              <a:graphicFrameLocks/>
            </p:cNvGraphicFramePr>
            <p:nvPr/>
          </p:nvGraphicFramePr>
          <p:xfrm>
            <a:off x="839416" y="1825788"/>
            <a:ext cx="6264696" cy="353704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upo 10"/>
            <p:cNvGrpSpPr>
              <a:grpSpLocks/>
            </p:cNvGrpSpPr>
            <p:nvPr/>
          </p:nvGrpSpPr>
          <p:grpSpPr bwMode="auto">
            <a:xfrm>
              <a:off x="7032104" y="2264581"/>
              <a:ext cx="144016" cy="1236427"/>
              <a:chOff x="7032104" y="2264581"/>
              <a:chExt cx="144016" cy="1236427"/>
            </a:xfrm>
          </p:grpSpPr>
          <p:cxnSp>
            <p:nvCxnSpPr>
              <p:cNvPr id="8" name="Conector recto 7"/>
              <p:cNvCxnSpPr/>
              <p:nvPr/>
            </p:nvCxnSpPr>
            <p:spPr>
              <a:xfrm>
                <a:off x="7104943" y="2263481"/>
                <a:ext cx="0" cy="1237373"/>
              </a:xfrm>
              <a:prstGeom prst="line">
                <a:avLst/>
              </a:prstGeom>
              <a:noFill/>
              <a:ln w="9525" cap="flat" cmpd="sng" algn="ctr">
                <a:solidFill>
                  <a:sysClr val="windowText" lastClr="000000"/>
                </a:solidFill>
                <a:prstDash val="solid"/>
              </a:ln>
              <a:effectLst/>
            </p:spPr>
          </p:cxnSp>
          <p:cxnSp>
            <p:nvCxnSpPr>
              <p:cNvPr id="9" name="Conector recto 8"/>
              <p:cNvCxnSpPr/>
              <p:nvPr/>
            </p:nvCxnSpPr>
            <p:spPr>
              <a:xfrm>
                <a:off x="7031734" y="2263481"/>
                <a:ext cx="144386" cy="0"/>
              </a:xfrm>
              <a:prstGeom prst="line">
                <a:avLst/>
              </a:prstGeom>
              <a:noFill/>
              <a:ln w="9525" cap="flat" cmpd="sng" algn="ctr">
                <a:solidFill>
                  <a:sysClr val="windowText" lastClr="000000"/>
                </a:solidFill>
                <a:prstDash val="solid"/>
              </a:ln>
              <a:effectLst/>
            </p:spPr>
          </p:cxnSp>
          <p:cxnSp>
            <p:nvCxnSpPr>
              <p:cNvPr id="10" name="Conector recto 9"/>
              <p:cNvCxnSpPr/>
              <p:nvPr/>
            </p:nvCxnSpPr>
            <p:spPr>
              <a:xfrm>
                <a:off x="7031734" y="3500854"/>
                <a:ext cx="144386" cy="0"/>
              </a:xfrm>
              <a:prstGeom prst="line">
                <a:avLst/>
              </a:prstGeom>
              <a:noFill/>
              <a:ln w="9525" cap="flat" cmpd="sng" algn="ctr">
                <a:solidFill>
                  <a:sysClr val="windowText" lastClr="000000"/>
                </a:solidFill>
                <a:prstDash val="solid"/>
              </a:ln>
              <a:effectLst/>
            </p:spPr>
          </p:cxnSp>
        </p:grpSp>
      </p:grpSp>
      <p:sp>
        <p:nvSpPr>
          <p:cNvPr id="11" name="CuadroTexto 10"/>
          <p:cNvSpPr txBox="1"/>
          <p:nvPr/>
        </p:nvSpPr>
        <p:spPr>
          <a:xfrm>
            <a:off x="2051051" y="1835945"/>
            <a:ext cx="4321175" cy="36988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Meta del 20% de reducciones de emisiones</a:t>
            </a:r>
          </a:p>
        </p:txBody>
      </p:sp>
      <p:cxnSp>
        <p:nvCxnSpPr>
          <p:cNvPr id="12" name="Conector recto 12"/>
          <p:cNvCxnSpPr/>
          <p:nvPr/>
        </p:nvCxnSpPr>
        <p:spPr>
          <a:xfrm>
            <a:off x="6150120" y="3479006"/>
            <a:ext cx="0" cy="477044"/>
          </a:xfrm>
          <a:prstGeom prst="line">
            <a:avLst/>
          </a:prstGeom>
          <a:noFill/>
          <a:ln w="9525" cap="flat" cmpd="sng" algn="ctr">
            <a:solidFill>
              <a:sysClr val="windowText" lastClr="000000"/>
            </a:solidFill>
            <a:prstDash val="solid"/>
          </a:ln>
          <a:effectLst/>
        </p:spPr>
      </p:cxnSp>
      <p:cxnSp>
        <p:nvCxnSpPr>
          <p:cNvPr id="13" name="Conector recto 13"/>
          <p:cNvCxnSpPr/>
          <p:nvPr/>
        </p:nvCxnSpPr>
        <p:spPr>
          <a:xfrm>
            <a:off x="6061076" y="3479006"/>
            <a:ext cx="144463" cy="0"/>
          </a:xfrm>
          <a:prstGeom prst="line">
            <a:avLst/>
          </a:prstGeom>
          <a:noFill/>
          <a:ln w="9525" cap="flat" cmpd="sng" algn="ctr">
            <a:solidFill>
              <a:sysClr val="windowText" lastClr="000000"/>
            </a:solidFill>
            <a:prstDash val="solid"/>
          </a:ln>
          <a:effectLst/>
        </p:spPr>
      </p:cxnSp>
      <p:cxnSp>
        <p:nvCxnSpPr>
          <p:cNvPr id="14" name="Conector recto 14"/>
          <p:cNvCxnSpPr/>
          <p:nvPr/>
        </p:nvCxnSpPr>
        <p:spPr>
          <a:xfrm>
            <a:off x="6053355" y="3950349"/>
            <a:ext cx="144463" cy="0"/>
          </a:xfrm>
          <a:prstGeom prst="line">
            <a:avLst/>
          </a:prstGeom>
          <a:noFill/>
          <a:ln w="9525" cap="flat" cmpd="sng" algn="ctr">
            <a:solidFill>
              <a:sysClr val="windowText" lastClr="000000"/>
            </a:solidFill>
            <a:prstDash val="solid"/>
          </a:ln>
          <a:effectLst/>
        </p:spPr>
      </p:cxnSp>
      <p:sp>
        <p:nvSpPr>
          <p:cNvPr id="15" name="CuadroTexto 78"/>
          <p:cNvSpPr txBox="1"/>
          <p:nvPr/>
        </p:nvSpPr>
        <p:spPr>
          <a:xfrm>
            <a:off x="2916238" y="4747420"/>
            <a:ext cx="1192212" cy="231775"/>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900" b="1" i="0" u="none" strike="noStrike" kern="0" cap="none" spc="0" normalizeH="0" baseline="0" noProof="0" dirty="0">
                <a:ln>
                  <a:noFill/>
                </a:ln>
                <a:solidFill>
                  <a:sysClr val="windowText" lastClr="000000"/>
                </a:solidFill>
                <a:effectLst/>
                <a:uLnTx/>
                <a:uFillTx/>
              </a:rPr>
              <a:t>Fuente: </a:t>
            </a:r>
            <a:r>
              <a:rPr kumimoji="0" lang="es-CO" sz="900" b="0" i="0" u="none" strike="noStrike" kern="0" cap="none" spc="0" normalizeH="0" baseline="0" noProof="0" dirty="0">
                <a:ln>
                  <a:noFill/>
                </a:ln>
                <a:solidFill>
                  <a:sysClr val="windowText" lastClr="000000"/>
                </a:solidFill>
                <a:effectLst/>
                <a:uLnTx/>
                <a:uFillTx/>
              </a:rPr>
              <a:t>MADS (2015)</a:t>
            </a:r>
            <a:endParaRPr kumimoji="0" lang="es-CO" sz="900" b="1" i="0" u="none" strike="noStrike" kern="0" cap="none" spc="0" normalizeH="0" baseline="0" noProof="0" dirty="0">
              <a:ln>
                <a:noFill/>
              </a:ln>
              <a:solidFill>
                <a:sysClr val="windowText" lastClr="000000"/>
              </a:solidFill>
              <a:effectLst/>
              <a:uLnTx/>
              <a:uFillTx/>
            </a:endParaRPr>
          </a:p>
        </p:txBody>
      </p:sp>
      <p:pic>
        <p:nvPicPr>
          <p:cNvPr id="16" name="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12126" y="592931"/>
            <a:ext cx="9048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22 Rectángulo"/>
          <p:cNvSpPr/>
          <p:nvPr/>
        </p:nvSpPr>
        <p:spPr>
          <a:xfrm>
            <a:off x="2543420" y="528419"/>
            <a:ext cx="4339294"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altLang="es-CO" sz="1800" b="1" i="0" u="none" strike="noStrike" kern="0" cap="none" spc="0" normalizeH="0" baseline="0" noProof="0" dirty="0">
                <a:ln w="1905"/>
                <a:solidFill>
                  <a:srgbClr val="F79646"/>
                </a:solidFill>
                <a:effectLst>
                  <a:innerShdw blurRad="69850" dist="43180" dir="5400000">
                    <a:srgbClr val="000000">
                      <a:alpha val="65000"/>
                    </a:srgbClr>
                  </a:innerShdw>
                </a:effectLst>
                <a:uLnTx/>
                <a:uFillTx/>
                <a:latin typeface="Dotum" panose="020B0600000101010101" pitchFamily="34" charset="-127"/>
                <a:ea typeface="Dotum" panose="020B0600000101010101" pitchFamily="34" charset="-127"/>
                <a:cs typeface="Verdana" panose="020B0604030504040204" pitchFamily="34" charset="0"/>
              </a:rPr>
              <a:t>COMPROMISOS INTERNACIONALES: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altLang="es-CO" sz="1800" b="1" i="0" u="none" strike="noStrike" kern="0" cap="none" spc="0" normalizeH="0" baseline="0" noProof="0" dirty="0">
                <a:ln w="1905"/>
                <a:solidFill>
                  <a:prstClr val="black">
                    <a:lumMod val="50000"/>
                    <a:lumOff val="50000"/>
                  </a:prstClr>
                </a:solidFill>
                <a:effectLst>
                  <a:innerShdw blurRad="69850" dist="43180" dir="5400000">
                    <a:srgbClr val="000000">
                      <a:alpha val="65000"/>
                    </a:srgbClr>
                  </a:innerShdw>
                </a:effectLst>
                <a:uLnTx/>
                <a:uFillTx/>
                <a:latin typeface="Dotum" panose="020B0600000101010101" pitchFamily="34" charset="-127"/>
                <a:ea typeface="Dotum" panose="020B0600000101010101" pitchFamily="34" charset="-127"/>
                <a:cs typeface="Verdana" panose="020B0604030504040204" pitchFamily="34" charset="0"/>
              </a:rPr>
              <a:t>Mitigación</a:t>
            </a:r>
          </a:p>
        </p:txBody>
      </p:sp>
      <p:sp>
        <p:nvSpPr>
          <p:cNvPr id="18" name="Rectángulo redondeado 7"/>
          <p:cNvSpPr/>
          <p:nvPr/>
        </p:nvSpPr>
        <p:spPr>
          <a:xfrm>
            <a:off x="6683151" y="2270980"/>
            <a:ext cx="2245281" cy="1972195"/>
          </a:xfrm>
          <a:prstGeom prst="roundRect">
            <a:avLst/>
          </a:prstGeom>
          <a:solidFill>
            <a:srgbClr val="48A725"/>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white"/>
                </a:solidFill>
                <a:effectLst/>
                <a:uLnTx/>
                <a:uFillTx/>
                <a:latin typeface="Calibri"/>
                <a:ea typeface="+mn-ea"/>
                <a:cs typeface="+mn-cs"/>
              </a:rPr>
              <a:t>Colombia se </a:t>
            </a:r>
            <a:r>
              <a:rPr kumimoji="0" lang="es-ES" sz="1200" b="0" i="0" u="none" strike="noStrike" kern="0" cap="none" spc="0" normalizeH="0" baseline="0" noProof="0" dirty="0" smtClean="0">
                <a:ln>
                  <a:noFill/>
                </a:ln>
                <a:solidFill>
                  <a:prstClr val="white"/>
                </a:solidFill>
                <a:effectLst/>
                <a:uLnTx/>
                <a:uFillTx/>
                <a:latin typeface="Calibri"/>
                <a:ea typeface="+mn-ea"/>
                <a:cs typeface="+mn-cs"/>
              </a:rPr>
              <a:t>comprometió en </a:t>
            </a:r>
            <a:r>
              <a:rPr kumimoji="0" lang="es-ES" sz="1200" b="1" i="0" u="none" strike="noStrike" kern="0" cap="none" spc="0" normalizeH="0" baseline="0" noProof="0" dirty="0" smtClean="0">
                <a:ln>
                  <a:noFill/>
                </a:ln>
                <a:solidFill>
                  <a:prstClr val="white"/>
                </a:solidFill>
                <a:effectLst/>
                <a:uLnTx/>
                <a:uFillTx/>
                <a:latin typeface="Calibri"/>
                <a:ea typeface="+mn-ea"/>
                <a:cs typeface="+mn-cs"/>
              </a:rPr>
              <a:t>COP 21 </a:t>
            </a:r>
            <a:r>
              <a:rPr kumimoji="0" lang="es-ES" sz="1200" b="0" i="0" u="none" strike="noStrike" kern="0" cap="none" spc="0" normalizeH="0" baseline="0" noProof="0" dirty="0" smtClean="0">
                <a:ln>
                  <a:noFill/>
                </a:ln>
                <a:solidFill>
                  <a:prstClr val="white"/>
                </a:solidFill>
                <a:effectLst/>
                <a:uLnTx/>
                <a:uFillTx/>
                <a:latin typeface="Calibri"/>
                <a:ea typeface="+mn-ea"/>
                <a:cs typeface="+mn-cs"/>
              </a:rPr>
              <a:t>a reducir sus emisiones de GEI en </a:t>
            </a:r>
            <a:r>
              <a:rPr kumimoji="0" lang="es-ES" sz="1200" b="1" i="0" u="none" strike="noStrike" kern="0" cap="none" spc="0" normalizeH="0" baseline="0" noProof="0" dirty="0" smtClean="0">
                <a:ln>
                  <a:noFill/>
                </a:ln>
                <a:solidFill>
                  <a:prstClr val="white"/>
                </a:solidFill>
                <a:effectLst/>
                <a:uLnTx/>
                <a:uFillTx/>
                <a:latin typeface="Calibri"/>
                <a:ea typeface="+mn-ea"/>
                <a:cs typeface="+mn-cs"/>
              </a:rPr>
              <a:t>20%</a:t>
            </a:r>
            <a:r>
              <a:rPr kumimoji="0" lang="es-ES" sz="1200" b="0" i="0" u="none" strike="noStrike" kern="0" cap="none" spc="0" normalizeH="0" baseline="0" noProof="0" dirty="0" smtClean="0">
                <a:ln>
                  <a:noFill/>
                </a:ln>
                <a:solidFill>
                  <a:prstClr val="white"/>
                </a:solidFill>
                <a:effectLst/>
                <a:uLnTx/>
                <a:uFillTx/>
                <a:latin typeface="Calibri"/>
                <a:ea typeface="+mn-ea"/>
                <a:cs typeface="+mn-cs"/>
              </a:rPr>
              <a:t> (66,5 Mton CO2-eq) con relación al escenario base para el año </a:t>
            </a:r>
            <a:r>
              <a:rPr kumimoji="0" lang="es-ES" sz="1200" b="1" i="0" u="none" strike="noStrike" kern="0" cap="none" spc="0" normalizeH="0" baseline="0" noProof="0" dirty="0" smtClean="0">
                <a:ln>
                  <a:noFill/>
                </a:ln>
                <a:solidFill>
                  <a:prstClr val="white"/>
                </a:solidFill>
                <a:effectLst/>
                <a:uLnTx/>
                <a:uFillTx/>
                <a:latin typeface="Calibri"/>
                <a:ea typeface="+mn-ea"/>
                <a:cs typeface="+mn-cs"/>
              </a:rPr>
              <a:t>2030</a:t>
            </a:r>
            <a:r>
              <a:rPr kumimoji="0" lang="es-ES" sz="1200" b="0" i="0" u="none" strike="noStrike" kern="0" cap="none" spc="0" normalizeH="0" baseline="0" noProof="0" dirty="0" smtClean="0">
                <a:ln>
                  <a:noFill/>
                </a:ln>
                <a:solidFill>
                  <a:prstClr val="white"/>
                </a:solidFill>
                <a:effectLst/>
                <a:uLnTx/>
                <a:uFillTx/>
                <a:latin typeface="Calibri"/>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dirty="0" smtClean="0">
                <a:ln>
                  <a:noFill/>
                </a:ln>
                <a:solidFill>
                  <a:prstClr val="white"/>
                </a:solidFill>
                <a:effectLst/>
                <a:uLnTx/>
                <a:uFillTx/>
                <a:latin typeface="Calibri"/>
                <a:ea typeface="+mn-ea"/>
                <a:cs typeface="+mn-cs"/>
              </a:rPr>
              <a:t>Con </a:t>
            </a:r>
            <a:r>
              <a:rPr kumimoji="0" lang="es-CO" sz="1200" b="1" i="0" u="none" strike="noStrike" kern="0" cap="none" spc="0" normalizeH="0" baseline="0" noProof="0" dirty="0" smtClean="0">
                <a:ln>
                  <a:noFill/>
                </a:ln>
                <a:solidFill>
                  <a:prstClr val="white"/>
                </a:solidFill>
                <a:effectLst/>
                <a:uLnTx/>
                <a:uFillTx/>
                <a:latin typeface="Calibri"/>
                <a:ea typeface="+mn-ea"/>
                <a:cs typeface="+mn-cs"/>
              </a:rPr>
              <a:t>cooperación internacional</a:t>
            </a:r>
            <a:r>
              <a:rPr kumimoji="0" lang="es-CO" sz="1200" b="0" i="0" u="none" strike="noStrike" kern="0" cap="none" spc="0" normalizeH="0" baseline="0" noProof="0" dirty="0" smtClean="0">
                <a:ln>
                  <a:noFill/>
                </a:ln>
                <a:solidFill>
                  <a:prstClr val="white"/>
                </a:solidFill>
                <a:effectLst/>
                <a:uLnTx/>
                <a:uFillTx/>
                <a:latin typeface="Calibri"/>
                <a:ea typeface="+mn-ea"/>
                <a:cs typeface="+mn-cs"/>
              </a:rPr>
              <a:t>, la meta condicionada es del </a:t>
            </a:r>
            <a:r>
              <a:rPr kumimoji="0" lang="es-CO" sz="1200" b="1" i="0" u="none" strike="noStrike" kern="0" cap="none" spc="0" normalizeH="0" baseline="0" noProof="0" dirty="0" smtClean="0">
                <a:ln>
                  <a:noFill/>
                </a:ln>
                <a:solidFill>
                  <a:prstClr val="white"/>
                </a:solidFill>
                <a:effectLst/>
                <a:uLnTx/>
                <a:uFillTx/>
                <a:latin typeface="Calibri"/>
                <a:ea typeface="+mn-ea"/>
                <a:cs typeface="+mn-cs"/>
              </a:rPr>
              <a:t>30%</a:t>
            </a:r>
          </a:p>
        </p:txBody>
      </p:sp>
      <p:grpSp>
        <p:nvGrpSpPr>
          <p:cNvPr id="19" name="Grupo 18"/>
          <p:cNvGrpSpPr/>
          <p:nvPr/>
        </p:nvGrpSpPr>
        <p:grpSpPr>
          <a:xfrm>
            <a:off x="5433497" y="5121464"/>
            <a:ext cx="3599292" cy="883920"/>
            <a:chOff x="5433497" y="5121464"/>
            <a:chExt cx="3599292" cy="883920"/>
          </a:xfrm>
        </p:grpSpPr>
        <p:pic>
          <p:nvPicPr>
            <p:cNvPr id="20" name="Shape 69"/>
            <p:cNvPicPr preferRelativeResize="0"/>
            <p:nvPr/>
          </p:nvPicPr>
          <p:blipFill rotWithShape="1">
            <a:blip r:embed="rId5">
              <a:alphaModFix/>
            </a:blip>
            <a:srcRect l="68908" t="87103"/>
            <a:stretch/>
          </p:blipFill>
          <p:spPr>
            <a:xfrm>
              <a:off x="6980349" y="5215943"/>
              <a:ext cx="2052440" cy="789441"/>
            </a:xfrm>
            <a:prstGeom prst="rect">
              <a:avLst/>
            </a:prstGeom>
            <a:noFill/>
            <a:ln>
              <a:noFill/>
            </a:ln>
          </p:spPr>
        </p:pic>
        <p:pic>
          <p:nvPicPr>
            <p:cNvPr id="21" name="Shape 69"/>
            <p:cNvPicPr preferRelativeResize="0"/>
            <p:nvPr/>
          </p:nvPicPr>
          <p:blipFill rotWithShape="1">
            <a:blip r:embed="rId5">
              <a:alphaModFix/>
            </a:blip>
            <a:srcRect l="56561" t="88791" r="31674" b="3210"/>
            <a:stretch/>
          </p:blipFill>
          <p:spPr>
            <a:xfrm>
              <a:off x="5433497" y="5121464"/>
              <a:ext cx="1399285" cy="780889"/>
            </a:xfrm>
            <a:prstGeom prst="rect">
              <a:avLst/>
            </a:prstGeom>
            <a:noFill/>
            <a:ln>
              <a:noFill/>
            </a:ln>
          </p:spPr>
        </p:pic>
      </p:grpSp>
    </p:spTree>
    <p:extLst>
      <p:ext uri="{BB962C8B-B14F-4D97-AF65-F5344CB8AC3E}">
        <p14:creationId xmlns:p14="http://schemas.microsoft.com/office/powerpoint/2010/main" val="4016777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202" y="197709"/>
            <a:ext cx="1106901" cy="1132481"/>
          </a:xfrm>
          <a:prstGeom prst="rect">
            <a:avLst/>
          </a:prstGeom>
          <a:solidFill>
            <a:srgbClr val="FFFFFF">
              <a:shade val="85000"/>
            </a:srgbClr>
          </a:solidFill>
          <a:ln w="88900" cap="sq">
            <a:solidFill>
              <a:srgbClr val="F7964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9739" y="592931"/>
            <a:ext cx="9048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Rectángulo"/>
          <p:cNvSpPr/>
          <p:nvPr/>
        </p:nvSpPr>
        <p:spPr>
          <a:xfrm>
            <a:off x="1690961" y="269765"/>
            <a:ext cx="6264696"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altLang="es-CO" sz="1800" b="1" i="0" u="none" strike="noStrike" kern="0" cap="none" spc="0" normalizeH="0" baseline="0" noProof="0" dirty="0">
                <a:ln w="1905"/>
                <a:solidFill>
                  <a:srgbClr val="F79646"/>
                </a:solidFill>
                <a:effectLst>
                  <a:innerShdw blurRad="69850" dist="43180" dir="5400000">
                    <a:srgbClr val="000000">
                      <a:alpha val="65000"/>
                    </a:srgbClr>
                  </a:innerShdw>
                </a:effectLst>
                <a:uLnTx/>
                <a:uFillTx/>
                <a:latin typeface="Calibri"/>
                <a:ea typeface="Dotum" pitchFamily="34" charset="-127"/>
                <a:cs typeface="Verdana" panose="020B0604030504040204" pitchFamily="34" charset="0"/>
              </a:rPr>
              <a:t>COMPROMISOS </a:t>
            </a:r>
            <a:r>
              <a:rPr kumimoji="0" lang="es-CO" altLang="es-CO" sz="1800" b="1" i="0" u="none" strike="noStrike" kern="0" cap="none" spc="0" normalizeH="0" baseline="0" noProof="0" dirty="0" smtClean="0">
                <a:ln w="1905"/>
                <a:solidFill>
                  <a:srgbClr val="F79646"/>
                </a:solidFill>
                <a:effectLst>
                  <a:innerShdw blurRad="69850" dist="43180" dir="5400000">
                    <a:srgbClr val="000000">
                      <a:alpha val="65000"/>
                    </a:srgbClr>
                  </a:innerShdw>
                </a:effectLst>
                <a:uLnTx/>
                <a:uFillTx/>
                <a:latin typeface="Calibri"/>
                <a:ea typeface="Dotum" pitchFamily="34" charset="-127"/>
                <a:cs typeface="Verdana" panose="020B0604030504040204" pitchFamily="34" charset="0"/>
              </a:rPr>
              <a:t>INTERNACIONALES:</a:t>
            </a:r>
            <a:endParaRPr kumimoji="0" lang="es-CO" altLang="es-CO" sz="1800" b="1" i="0" u="none" strike="noStrike" kern="0" cap="none" spc="0" normalizeH="0" baseline="0" noProof="0" dirty="0">
              <a:ln w="1905"/>
              <a:solidFill>
                <a:srgbClr val="F79646"/>
              </a:solidFill>
              <a:effectLst>
                <a:innerShdw blurRad="69850" dist="43180" dir="5400000">
                  <a:srgbClr val="000000">
                    <a:alpha val="65000"/>
                  </a:srgbClr>
                </a:innerShdw>
              </a:effectLst>
              <a:uLnTx/>
              <a:uFillTx/>
              <a:latin typeface="Calibri"/>
              <a:ea typeface="Dotum" pitchFamily="34" charset="-127"/>
              <a:cs typeface="Verdana" panose="020B060403050404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altLang="es-CO" sz="1800" b="1" i="0" u="none" strike="noStrike" kern="0" cap="none" spc="0" normalizeH="0" baseline="0" noProof="0" dirty="0">
                <a:ln w="1905"/>
                <a:solidFill>
                  <a:prstClr val="black">
                    <a:lumMod val="50000"/>
                    <a:lumOff val="50000"/>
                  </a:prstClr>
                </a:solidFill>
                <a:effectLst>
                  <a:innerShdw blurRad="69850" dist="43180" dir="5400000">
                    <a:srgbClr val="000000">
                      <a:alpha val="65000"/>
                    </a:srgbClr>
                  </a:innerShdw>
                </a:effectLst>
                <a:uLnTx/>
                <a:uFillTx/>
                <a:latin typeface="Calibri"/>
                <a:ea typeface="Dotum" pitchFamily="34" charset="-127"/>
                <a:cs typeface="Verdana" panose="020B0604030504040204" pitchFamily="34" charset="0"/>
              </a:rPr>
              <a:t>Adaptación </a:t>
            </a:r>
          </a:p>
        </p:txBody>
      </p:sp>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r="59501" b="78831"/>
          <a:stretch/>
        </p:blipFill>
        <p:spPr bwMode="auto">
          <a:xfrm>
            <a:off x="493993" y="1889966"/>
            <a:ext cx="1582220" cy="89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6"/>
          <p:cNvPicPr>
            <a:picLocks noChangeAspect="1"/>
          </p:cNvPicPr>
          <p:nvPr/>
        </p:nvPicPr>
        <p:blipFill rotWithShape="1">
          <a:blip r:embed="rId4">
            <a:extLst>
              <a:ext uri="{28A0092B-C50C-407E-A947-70E740481C1C}">
                <a14:useLocalDpi xmlns:a14="http://schemas.microsoft.com/office/drawing/2010/main" val="0"/>
              </a:ext>
            </a:extLst>
          </a:blip>
          <a:srcRect l="1600" t="19034" r="53239" b="66017"/>
          <a:stretch/>
        </p:blipFill>
        <p:spPr bwMode="auto">
          <a:xfrm>
            <a:off x="3194828" y="1254561"/>
            <a:ext cx="1764406" cy="63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6"/>
          <p:cNvPicPr>
            <a:picLocks noChangeAspect="1"/>
          </p:cNvPicPr>
          <p:nvPr/>
        </p:nvPicPr>
        <p:blipFill rotWithShape="1">
          <a:blip r:embed="rId4">
            <a:extLst>
              <a:ext uri="{28A0092B-C50C-407E-A947-70E740481C1C}">
                <a14:useLocalDpi xmlns:a14="http://schemas.microsoft.com/office/drawing/2010/main" val="0"/>
              </a:ext>
            </a:extLst>
          </a:blip>
          <a:srcRect l="941" t="34593" r="55216" b="39779"/>
          <a:stretch/>
        </p:blipFill>
        <p:spPr bwMode="auto">
          <a:xfrm>
            <a:off x="3058903" y="2527080"/>
            <a:ext cx="1578967" cy="99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6"/>
          <p:cNvPicPr>
            <a:picLocks noChangeAspect="1"/>
          </p:cNvPicPr>
          <p:nvPr/>
        </p:nvPicPr>
        <p:blipFill rotWithShape="1">
          <a:blip r:embed="rId4">
            <a:extLst>
              <a:ext uri="{28A0092B-C50C-407E-A947-70E740481C1C}">
                <a14:useLocalDpi xmlns:a14="http://schemas.microsoft.com/office/drawing/2010/main" val="0"/>
              </a:ext>
            </a:extLst>
          </a:blip>
          <a:srcRect t="61747" r="52909" b="20862"/>
          <a:stretch/>
        </p:blipFill>
        <p:spPr bwMode="auto">
          <a:xfrm>
            <a:off x="480279" y="3496962"/>
            <a:ext cx="1839797" cy="73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6"/>
          <p:cNvPicPr>
            <a:picLocks noChangeAspect="1"/>
          </p:cNvPicPr>
          <p:nvPr/>
        </p:nvPicPr>
        <p:blipFill rotWithShape="1">
          <a:blip r:embed="rId4">
            <a:extLst>
              <a:ext uri="{28A0092B-C50C-407E-A947-70E740481C1C}">
                <a14:useLocalDpi xmlns:a14="http://schemas.microsoft.com/office/drawing/2010/main" val="0"/>
              </a:ext>
            </a:extLst>
          </a:blip>
          <a:srcRect t="81579" r="54227" b="1336"/>
          <a:stretch/>
        </p:blipFill>
        <p:spPr bwMode="auto">
          <a:xfrm>
            <a:off x="3035027" y="4223750"/>
            <a:ext cx="1788282" cy="72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6"/>
          <p:cNvPicPr>
            <a:picLocks noChangeAspect="1"/>
          </p:cNvPicPr>
          <p:nvPr/>
        </p:nvPicPr>
        <p:blipFill rotWithShape="1">
          <a:blip r:embed="rId4">
            <a:extLst>
              <a:ext uri="{28A0092B-C50C-407E-A947-70E740481C1C}">
                <a14:useLocalDpi xmlns:a14="http://schemas.microsoft.com/office/drawing/2010/main" val="0"/>
              </a:ext>
            </a:extLst>
          </a:blip>
          <a:srcRect l="49428" t="2558" r="2454" b="84322"/>
          <a:stretch/>
        </p:blipFill>
        <p:spPr bwMode="auto">
          <a:xfrm>
            <a:off x="5376697" y="1782981"/>
            <a:ext cx="1893194" cy="55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6"/>
          <p:cNvPicPr>
            <a:picLocks noChangeAspect="1"/>
          </p:cNvPicPr>
          <p:nvPr/>
        </p:nvPicPr>
        <p:blipFill rotWithShape="1">
          <a:blip r:embed="rId4">
            <a:extLst>
              <a:ext uri="{28A0092B-C50C-407E-A947-70E740481C1C}">
                <a14:useLocalDpi xmlns:a14="http://schemas.microsoft.com/office/drawing/2010/main" val="0"/>
              </a:ext>
            </a:extLst>
          </a:blip>
          <a:srcRect l="53029" t="18423" r="9329" b="62356"/>
          <a:stretch/>
        </p:blipFill>
        <p:spPr bwMode="auto">
          <a:xfrm>
            <a:off x="5338872" y="3353521"/>
            <a:ext cx="1481071" cy="81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6"/>
          <p:cNvPicPr>
            <a:picLocks noChangeAspect="1"/>
          </p:cNvPicPr>
          <p:nvPr/>
        </p:nvPicPr>
        <p:blipFill rotWithShape="1">
          <a:blip r:embed="rId4">
            <a:extLst>
              <a:ext uri="{28A0092B-C50C-407E-A947-70E740481C1C}">
                <a14:useLocalDpi xmlns:a14="http://schemas.microsoft.com/office/drawing/2010/main" val="0"/>
              </a:ext>
            </a:extLst>
          </a:blip>
          <a:srcRect l="52574" t="38699" r="2460" b="45393"/>
          <a:stretch/>
        </p:blipFill>
        <p:spPr bwMode="auto">
          <a:xfrm>
            <a:off x="808758" y="5121464"/>
            <a:ext cx="1764406" cy="66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p:cNvPicPr>
            <a:picLocks noChangeAspect="1"/>
          </p:cNvPicPr>
          <p:nvPr/>
        </p:nvPicPr>
        <p:blipFill rotWithShape="1">
          <a:blip r:embed="rId4">
            <a:extLst>
              <a:ext uri="{28A0092B-C50C-407E-A947-70E740481C1C}">
                <a14:useLocalDpi xmlns:a14="http://schemas.microsoft.com/office/drawing/2010/main" val="0"/>
              </a:ext>
            </a:extLst>
          </a:blip>
          <a:srcRect l="49292" t="53995" r="4429" b="28873"/>
          <a:stretch/>
        </p:blipFill>
        <p:spPr bwMode="auto">
          <a:xfrm>
            <a:off x="7148693" y="2484538"/>
            <a:ext cx="1815921" cy="72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6"/>
          <p:cNvPicPr>
            <a:picLocks noChangeAspect="1"/>
          </p:cNvPicPr>
          <p:nvPr/>
        </p:nvPicPr>
        <p:blipFill rotWithShape="1">
          <a:blip r:embed="rId4">
            <a:extLst>
              <a:ext uri="{28A0092B-C50C-407E-A947-70E740481C1C}">
                <a14:useLocalDpi xmlns:a14="http://schemas.microsoft.com/office/drawing/2010/main" val="0"/>
              </a:ext>
            </a:extLst>
          </a:blip>
          <a:srcRect l="49292" t="72656" r="4758"/>
          <a:stretch/>
        </p:blipFill>
        <p:spPr bwMode="auto">
          <a:xfrm>
            <a:off x="7106643" y="3793834"/>
            <a:ext cx="1803042" cy="115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upo 16"/>
          <p:cNvGrpSpPr/>
          <p:nvPr/>
        </p:nvGrpSpPr>
        <p:grpSpPr>
          <a:xfrm>
            <a:off x="5433497" y="5121464"/>
            <a:ext cx="3599292" cy="883920"/>
            <a:chOff x="5433497" y="5121464"/>
            <a:chExt cx="3599292" cy="883920"/>
          </a:xfrm>
        </p:grpSpPr>
        <p:pic>
          <p:nvPicPr>
            <p:cNvPr id="18" name="Shape 69"/>
            <p:cNvPicPr preferRelativeResize="0"/>
            <p:nvPr/>
          </p:nvPicPr>
          <p:blipFill rotWithShape="1">
            <a:blip r:embed="rId5">
              <a:alphaModFix/>
            </a:blip>
            <a:srcRect l="68908" t="87103"/>
            <a:stretch/>
          </p:blipFill>
          <p:spPr>
            <a:xfrm>
              <a:off x="6980349" y="5215943"/>
              <a:ext cx="2052440" cy="789441"/>
            </a:xfrm>
            <a:prstGeom prst="rect">
              <a:avLst/>
            </a:prstGeom>
            <a:noFill/>
            <a:ln>
              <a:noFill/>
            </a:ln>
          </p:spPr>
        </p:pic>
        <p:pic>
          <p:nvPicPr>
            <p:cNvPr id="19" name="Shape 69"/>
            <p:cNvPicPr preferRelativeResize="0"/>
            <p:nvPr/>
          </p:nvPicPr>
          <p:blipFill rotWithShape="1">
            <a:blip r:embed="rId5">
              <a:alphaModFix/>
            </a:blip>
            <a:srcRect l="56561" t="88791" r="31674" b="3210"/>
            <a:stretch/>
          </p:blipFill>
          <p:spPr>
            <a:xfrm>
              <a:off x="5433497" y="5121464"/>
              <a:ext cx="1399285" cy="780889"/>
            </a:xfrm>
            <a:prstGeom prst="rect">
              <a:avLst/>
            </a:prstGeom>
            <a:noFill/>
            <a:ln>
              <a:noFill/>
            </a:ln>
          </p:spPr>
        </p:pic>
      </p:grpSp>
    </p:spTree>
    <p:extLst>
      <p:ext uri="{BB962C8B-B14F-4D97-AF65-F5344CB8AC3E}">
        <p14:creationId xmlns:p14="http://schemas.microsoft.com/office/powerpoint/2010/main" val="1879377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0"/>
          <p:cNvSpPr/>
          <p:nvPr/>
        </p:nvSpPr>
        <p:spPr>
          <a:xfrm>
            <a:off x="0" y="1547020"/>
            <a:ext cx="9144000" cy="1800225"/>
          </a:xfrm>
          <a:prstGeom prst="rect">
            <a:avLst/>
          </a:prstGeom>
          <a:solidFill>
            <a:srgbClr val="9BBB59">
              <a:lumMod val="20000"/>
              <a:lumOff val="80000"/>
              <a:alpha val="70000"/>
            </a:srgbClr>
          </a:solidFill>
          <a:ln w="9525" cap="flat" cmpd="sng" algn="ctr">
            <a:noFill/>
            <a:prstDash val="solid"/>
          </a:ln>
          <a:effectLst>
            <a:outerShdw blurRad="40000" dist="23000" dir="5400000" rotWithShape="0">
              <a:srgbClr val="000000">
                <a:alpha val="35000"/>
              </a:srgbClr>
            </a:outerShdw>
          </a:effectLst>
        </p:spPr>
        <p:txBody>
          <a:bodyPr lIns="93294" tIns="46647" rIns="93294" bIns="46647" anchor="ctr"/>
          <a:lstStyle/>
          <a:p>
            <a:pPr marL="0" marR="0" lvl="0" indent="0" algn="r" defTabSz="914378"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7" name="CuadroTexto 6"/>
          <p:cNvSpPr txBox="1"/>
          <p:nvPr/>
        </p:nvSpPr>
        <p:spPr>
          <a:xfrm>
            <a:off x="2616201" y="1764506"/>
            <a:ext cx="6348413" cy="1446550"/>
          </a:xfrm>
          <a:prstGeom prst="rect">
            <a:avLst/>
          </a:prstGeom>
          <a:noFill/>
        </p:spPr>
        <p:txBody>
          <a:bodyPr>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s-CO" sz="4400" b="0" i="0" u="none" strike="noStrike" kern="0" cap="none" spc="0" normalizeH="0" baseline="0" noProof="0" dirty="0" smtClean="0">
                <a:ln>
                  <a:noFill/>
                </a:ln>
                <a:solidFill>
                  <a:prstClr val="black"/>
                </a:solidFill>
                <a:effectLst/>
                <a:uLnTx/>
                <a:uFillTx/>
              </a:rPr>
              <a:t>2.</a:t>
            </a:r>
            <a:r>
              <a:rPr kumimoji="0" lang="es-CO" sz="4400" b="0" i="0" u="none" strike="noStrike" kern="0" cap="none" spc="0" normalizeH="0" noProof="0" dirty="0" smtClean="0">
                <a:ln>
                  <a:noFill/>
                </a:ln>
                <a:solidFill>
                  <a:prstClr val="black"/>
                </a:solidFill>
                <a:effectLst/>
                <a:uLnTx/>
                <a:uFillTx/>
              </a:rPr>
              <a:t> </a:t>
            </a:r>
            <a:r>
              <a:rPr kumimoji="0" lang="es-CO" sz="4400" b="0" i="0" u="none" strike="noStrike" kern="0" cap="none" spc="0" normalizeH="0" baseline="0" noProof="0" dirty="0" smtClean="0">
                <a:ln>
                  <a:noFill/>
                </a:ln>
                <a:solidFill>
                  <a:prstClr val="black"/>
                </a:solidFill>
                <a:effectLst/>
                <a:uLnTx/>
                <a:uFillTx/>
              </a:rPr>
              <a:t>APROXIMACIÓN </a:t>
            </a:r>
            <a:endParaRPr kumimoji="0" lang="es-ES" sz="4400" b="0" i="0" u="none" strike="noStrike" kern="0" cap="none" spc="0" normalizeH="0" baseline="0" noProof="0" dirty="0">
              <a:ln>
                <a:noFill/>
              </a:ln>
              <a:solidFill>
                <a:prstClr val="black">
                  <a:lumMod val="50000"/>
                  <a:lumOff val="50000"/>
                </a:prstClr>
              </a:solidFill>
              <a:effectLst/>
              <a:uLnTx/>
              <a:uFillTx/>
            </a:endParaRPr>
          </a:p>
          <a:p>
            <a:pPr marL="0" marR="0" lvl="0" indent="0" algn="r" defTabSz="457200" eaLnBrk="1" fontAlgn="auto" latinLnBrk="0" hangingPunct="1">
              <a:lnSpc>
                <a:spcPct val="100000"/>
              </a:lnSpc>
              <a:spcBef>
                <a:spcPts val="0"/>
              </a:spcBef>
              <a:spcAft>
                <a:spcPts val="0"/>
              </a:spcAft>
              <a:buClrTx/>
              <a:buSzTx/>
              <a:buFontTx/>
              <a:buNone/>
              <a:tabLst/>
              <a:defRPr/>
            </a:pPr>
            <a:r>
              <a:rPr kumimoji="0" lang="es-CO" sz="4400" b="1" i="0" u="none" strike="noStrike" kern="0" cap="none" spc="0" normalizeH="0" baseline="0" noProof="0" dirty="0" smtClean="0">
                <a:ln>
                  <a:noFill/>
                </a:ln>
                <a:solidFill>
                  <a:srgbClr val="92D050"/>
                </a:solidFill>
                <a:effectLst/>
                <a:uLnTx/>
                <a:uFillTx/>
                <a:latin typeface="Dotum" pitchFamily="34" charset="-127"/>
                <a:ea typeface="Dotum" pitchFamily="34" charset="-127"/>
                <a:cs typeface="Verdana" panose="020B0604030504040204" pitchFamily="34" charset="0"/>
              </a:rPr>
              <a:t>TERRITORIAL</a:t>
            </a:r>
            <a:endParaRPr kumimoji="0" lang="es-CO" sz="4400" b="1" i="0" u="none" strike="noStrike" kern="0" cap="none" spc="0" normalizeH="0" baseline="0" noProof="0" dirty="0">
              <a:ln>
                <a:noFill/>
              </a:ln>
              <a:solidFill>
                <a:srgbClr val="92D050"/>
              </a:solidFill>
              <a:effectLst/>
              <a:uLnTx/>
              <a:uFillTx/>
              <a:latin typeface="Dotum" pitchFamily="34" charset="-127"/>
              <a:ea typeface="Dotum" pitchFamily="34" charset="-127"/>
              <a:cs typeface="Verdana" panose="020B0604030504040204" pitchFamily="34" charset="0"/>
            </a:endParaRPr>
          </a:p>
        </p:txBody>
      </p:sp>
      <p:grpSp>
        <p:nvGrpSpPr>
          <p:cNvPr id="8" name="Grupo 7"/>
          <p:cNvGrpSpPr/>
          <p:nvPr/>
        </p:nvGrpSpPr>
        <p:grpSpPr>
          <a:xfrm>
            <a:off x="5433497" y="5121464"/>
            <a:ext cx="3599292" cy="883920"/>
            <a:chOff x="5433497" y="5121464"/>
            <a:chExt cx="3599292" cy="883920"/>
          </a:xfrm>
        </p:grpSpPr>
        <p:pic>
          <p:nvPicPr>
            <p:cNvPr id="9" name="Shape 69"/>
            <p:cNvPicPr preferRelativeResize="0"/>
            <p:nvPr/>
          </p:nvPicPr>
          <p:blipFill rotWithShape="1">
            <a:blip r:embed="rId2">
              <a:alphaModFix/>
            </a:blip>
            <a:srcRect l="68908" t="87103"/>
            <a:stretch/>
          </p:blipFill>
          <p:spPr>
            <a:xfrm>
              <a:off x="6980349" y="5215943"/>
              <a:ext cx="2052440" cy="789441"/>
            </a:xfrm>
            <a:prstGeom prst="rect">
              <a:avLst/>
            </a:prstGeom>
            <a:noFill/>
            <a:ln>
              <a:noFill/>
            </a:ln>
          </p:spPr>
        </p:pic>
        <p:pic>
          <p:nvPicPr>
            <p:cNvPr id="10" name="Shape 69"/>
            <p:cNvPicPr preferRelativeResize="0"/>
            <p:nvPr/>
          </p:nvPicPr>
          <p:blipFill rotWithShape="1">
            <a:blip r:embed="rId2">
              <a:alphaModFix/>
            </a:blip>
            <a:srcRect l="56561" t="88791" r="31674" b="3210"/>
            <a:stretch/>
          </p:blipFill>
          <p:spPr>
            <a:xfrm>
              <a:off x="5433497" y="5121464"/>
              <a:ext cx="1399285" cy="780889"/>
            </a:xfrm>
            <a:prstGeom prst="rect">
              <a:avLst/>
            </a:prstGeom>
            <a:noFill/>
            <a:ln>
              <a:noFill/>
            </a:ln>
          </p:spPr>
        </p:pic>
      </p:grpSp>
    </p:spTree>
    <p:extLst>
      <p:ext uri="{BB962C8B-B14F-4D97-AF65-F5344CB8AC3E}">
        <p14:creationId xmlns:p14="http://schemas.microsoft.com/office/powerpoint/2010/main" val="1111553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Rectángulo"/>
          <p:cNvSpPr/>
          <p:nvPr/>
        </p:nvSpPr>
        <p:spPr>
          <a:xfrm>
            <a:off x="194310" y="760919"/>
            <a:ext cx="8949690" cy="461665"/>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dirty="0" smtClean="0">
                <a:ln>
                  <a:noFill/>
                </a:ln>
                <a:solidFill>
                  <a:prstClr val="black"/>
                </a:solidFill>
                <a:effectLst/>
                <a:uLnTx/>
                <a:uFillTx/>
              </a:rPr>
              <a:t>En la actualidad,</a:t>
            </a:r>
            <a:r>
              <a:rPr kumimoji="0" lang="es-CO" sz="1200" b="0" i="0" u="none" strike="noStrike" kern="0" cap="none" spc="0" normalizeH="0" noProof="0" dirty="0" smtClean="0">
                <a:ln>
                  <a:noFill/>
                </a:ln>
                <a:solidFill>
                  <a:prstClr val="black"/>
                </a:solidFill>
                <a:effectLst/>
                <a:uLnTx/>
                <a:uFillTx/>
              </a:rPr>
              <a:t> a </a:t>
            </a:r>
            <a:r>
              <a:rPr lang="es-CO" sz="1200" kern="0" dirty="0" smtClean="0">
                <a:solidFill>
                  <a:prstClr val="black"/>
                </a:solidFill>
              </a:rPr>
              <a:t>nivel nacional </a:t>
            </a:r>
            <a:r>
              <a:rPr kumimoji="0" lang="es-CO" sz="1200" b="0" i="0" u="none" strike="noStrike" kern="0" cap="none" spc="0" normalizeH="0" baseline="0" noProof="0" dirty="0" smtClean="0">
                <a:ln>
                  <a:noFill/>
                </a:ln>
                <a:solidFill>
                  <a:prstClr val="black"/>
                </a:solidFill>
                <a:effectLst/>
                <a:uLnTx/>
                <a:uFillTx/>
              </a:rPr>
              <a:t>se cuenta con 2 Planes Integrales Departamentales en implementación, 12 formulados, en formulación 6 , sin formular 12.</a:t>
            </a:r>
          </a:p>
        </p:txBody>
      </p:sp>
      <p:graphicFrame>
        <p:nvGraphicFramePr>
          <p:cNvPr id="6" name="Tabla 5"/>
          <p:cNvGraphicFramePr>
            <a:graphicFrameLocks noGrp="1"/>
          </p:cNvGraphicFramePr>
          <p:nvPr>
            <p:extLst>
              <p:ext uri="{D42A27DB-BD31-4B8C-83A1-F6EECF244321}">
                <p14:modId xmlns:p14="http://schemas.microsoft.com/office/powerpoint/2010/main" val="2399561979"/>
              </p:ext>
            </p:extLst>
          </p:nvPr>
        </p:nvGraphicFramePr>
        <p:xfrm>
          <a:off x="221445" y="1287066"/>
          <a:ext cx="6947895" cy="4655799"/>
        </p:xfrm>
        <a:graphic>
          <a:graphicData uri="http://schemas.openxmlformats.org/drawingml/2006/table">
            <a:tbl>
              <a:tblPr/>
              <a:tblGrid>
                <a:gridCol w="731853"/>
                <a:gridCol w="729642"/>
                <a:gridCol w="531341"/>
                <a:gridCol w="852616"/>
                <a:gridCol w="951470"/>
                <a:gridCol w="815546"/>
                <a:gridCol w="852617"/>
                <a:gridCol w="1482810"/>
              </a:tblGrid>
              <a:tr h="414167">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b="1" u="none" strike="noStrike" dirty="0">
                          <a:solidFill>
                            <a:schemeClr val="tx1"/>
                          </a:solidFill>
                          <a:effectLst/>
                        </a:rPr>
                        <a:t>Departamento</a:t>
                      </a:r>
                      <a:endParaRPr lang="es-CO" sz="800" b="1" i="0" u="none" strike="noStrike" dirty="0">
                        <a:solidFill>
                          <a:schemeClr val="tx1"/>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b="1" u="none" strike="noStrike" dirty="0">
                          <a:solidFill>
                            <a:schemeClr val="tx1"/>
                          </a:solidFill>
                          <a:effectLst/>
                        </a:rPr>
                        <a:t>Corporación</a:t>
                      </a:r>
                      <a:endParaRPr lang="es-CO" sz="800" b="1" i="0" u="none" strike="noStrike" dirty="0">
                        <a:solidFill>
                          <a:schemeClr val="tx1"/>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b="1" u="none" strike="noStrike" dirty="0">
                          <a:solidFill>
                            <a:schemeClr val="tx1"/>
                          </a:solidFill>
                          <a:effectLst/>
                        </a:rPr>
                        <a:t>Tipo de Plan</a:t>
                      </a:r>
                      <a:br>
                        <a:rPr lang="es-CO" sz="800" b="1" u="none" strike="noStrike" dirty="0">
                          <a:solidFill>
                            <a:schemeClr val="tx1"/>
                          </a:solidFill>
                          <a:effectLst/>
                        </a:rPr>
                      </a:br>
                      <a:r>
                        <a:rPr lang="es-CO" sz="800" b="1" u="none" strike="noStrike" dirty="0">
                          <a:solidFill>
                            <a:schemeClr val="tx1"/>
                          </a:solidFill>
                          <a:effectLst/>
                        </a:rPr>
                        <a:t>Departamental</a:t>
                      </a:r>
                      <a:endParaRPr lang="es-CO" sz="800" b="1" i="0" u="none" strike="noStrike" dirty="0">
                        <a:solidFill>
                          <a:schemeClr val="tx1"/>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b="1" u="none" strike="noStrike" dirty="0">
                          <a:solidFill>
                            <a:schemeClr val="tx1"/>
                          </a:solidFill>
                          <a:effectLst/>
                        </a:rPr>
                        <a:t>Estado a la fecha del PICC</a:t>
                      </a:r>
                      <a:endParaRPr lang="es-CO" sz="800" b="1" i="0" u="none" strike="noStrike" dirty="0">
                        <a:solidFill>
                          <a:schemeClr val="tx1"/>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b="1" u="none" strike="noStrike" dirty="0">
                          <a:solidFill>
                            <a:schemeClr val="tx1"/>
                          </a:solidFill>
                          <a:effectLst/>
                        </a:rPr>
                        <a:t>Planes Municipales Existentes</a:t>
                      </a:r>
                      <a:endParaRPr lang="es-CO" sz="800" b="1" i="0" u="none" strike="noStrike" dirty="0">
                        <a:solidFill>
                          <a:schemeClr val="tx1"/>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grid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b="1" u="none" strike="noStrike" dirty="0">
                          <a:solidFill>
                            <a:schemeClr val="tx1"/>
                          </a:solidFill>
                          <a:effectLst/>
                        </a:rPr>
                        <a:t>Meta Sinergia</a:t>
                      </a:r>
                      <a:br>
                        <a:rPr lang="es-CO" sz="800" b="1" u="none" strike="noStrike" dirty="0">
                          <a:solidFill>
                            <a:schemeClr val="tx1"/>
                          </a:solidFill>
                          <a:effectLst/>
                        </a:rPr>
                      </a:br>
                      <a:r>
                        <a:rPr lang="es-CO" sz="800" b="1" u="none" strike="noStrike" dirty="0">
                          <a:solidFill>
                            <a:schemeClr val="tx1"/>
                          </a:solidFill>
                          <a:effectLst/>
                        </a:rPr>
                        <a:t>Línea Base del indicador</a:t>
                      </a:r>
                      <a:endParaRPr lang="es-CO" sz="800" b="1" i="0" u="none" strike="noStrike" dirty="0">
                        <a:solidFill>
                          <a:schemeClr val="tx1"/>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hMerge="1">
                  <a:txBody>
                    <a:bodyPr/>
                    <a:lstStyle/>
                    <a:p>
                      <a:endParaRPr lang="es-CO"/>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b="1" u="none" strike="noStrike" dirty="0">
                          <a:solidFill>
                            <a:schemeClr val="tx1"/>
                          </a:solidFill>
                          <a:effectLst/>
                        </a:rPr>
                        <a:t>Observaciones</a:t>
                      </a:r>
                      <a:endParaRPr lang="es-CO" sz="800" b="1" i="0" u="none" strike="noStrike" dirty="0">
                        <a:solidFill>
                          <a:schemeClr val="tx1"/>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r>
              <a:tr h="397228">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CESAR</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CORPOCESAR</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Integral</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En Implementación</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 </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 </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Se culmino la </a:t>
                      </a:r>
                      <a:r>
                        <a:rPr lang="es-CO" sz="800" u="none" strike="noStrike" dirty="0" smtClean="0">
                          <a:effectLst/>
                        </a:rPr>
                        <a:t>formulación </a:t>
                      </a:r>
                      <a:r>
                        <a:rPr lang="es-CO" sz="800" u="none" strike="noStrike" dirty="0">
                          <a:effectLst/>
                        </a:rPr>
                        <a:t>del Plan. Se esta planeando su lanzamiento.</a:t>
                      </a:r>
                      <a:br>
                        <a:rPr lang="es-CO" sz="800" u="none" strike="noStrike" dirty="0">
                          <a:effectLst/>
                        </a:rPr>
                      </a:b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458339">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ATLÁNTICO</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CRA</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Integral</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En Implementación</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 </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 </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Se culmino la </a:t>
                      </a:r>
                      <a:r>
                        <a:rPr lang="es-CO" sz="800" u="none" strike="noStrike" dirty="0" smtClean="0">
                          <a:effectLst/>
                        </a:rPr>
                        <a:t>formulación </a:t>
                      </a:r>
                      <a:r>
                        <a:rPr lang="es-CO" sz="800" u="none" strike="noStrike" dirty="0">
                          <a:effectLst/>
                        </a:rPr>
                        <a:t>del Plan. Se esta planeando su lanzamiento.</a:t>
                      </a:r>
                      <a:br>
                        <a:rPr lang="es-CO" sz="800" u="none" strike="noStrike" dirty="0">
                          <a:effectLst/>
                        </a:rPr>
                      </a:b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421103">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MAGDALENA</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CORPAMAG</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a:effectLst/>
                        </a:rPr>
                        <a:t>Integral</a:t>
                      </a:r>
                      <a:endParaRPr lang="es-CO" sz="800" b="0" i="0" u="none" strike="noStrike">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En Implementación</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 </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 </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 </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Se culmino la </a:t>
                      </a:r>
                      <a:r>
                        <a:rPr lang="es-CO" sz="800" u="none" strike="noStrike" dirty="0" smtClean="0">
                          <a:effectLst/>
                        </a:rPr>
                        <a:t>formulación </a:t>
                      </a:r>
                      <a:r>
                        <a:rPr lang="es-CO" sz="800" u="none" strike="noStrike" dirty="0">
                          <a:effectLst/>
                        </a:rPr>
                        <a:t>del Plan. Se esta planeando su lanzamiento.</a:t>
                      </a:r>
                      <a:br>
                        <a:rPr lang="es-CO" sz="800" u="none" strike="noStrike" dirty="0">
                          <a:effectLst/>
                        </a:rPr>
                      </a:b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33651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SAN ANDRES*</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CORALINA</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a:effectLst/>
                        </a:rPr>
                        <a:t>Integral</a:t>
                      </a:r>
                      <a:endParaRPr lang="es-CO" sz="800" b="0" i="0" u="none" strike="noStrike">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a:effectLst/>
                        </a:rPr>
                        <a:t>En Formulación</a:t>
                      </a:r>
                      <a:endParaRPr lang="es-CO" sz="800" b="0" i="0" u="none" strike="noStrike">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Departamental (San Andrés)</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Departamental </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Adaptación</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b"/>
                      <a:r>
                        <a:rPr lang="es-CO" sz="800" u="none" strike="noStrike" dirty="0">
                          <a:effectLst/>
                        </a:rPr>
                        <a:t>Se cuenta con el plan de </a:t>
                      </a:r>
                      <a:r>
                        <a:rPr lang="es-CO" sz="800" u="none" strike="noStrike" dirty="0" smtClean="0">
                          <a:effectLst/>
                        </a:rPr>
                        <a:t>adaptación, </a:t>
                      </a:r>
                      <a:r>
                        <a:rPr lang="es-CO" sz="800" u="none" strike="noStrike" dirty="0">
                          <a:effectLst/>
                        </a:rPr>
                        <a:t>se </a:t>
                      </a:r>
                      <a:r>
                        <a:rPr lang="es-CO" sz="800" u="none" strike="noStrike" dirty="0" smtClean="0">
                          <a:effectLst/>
                        </a:rPr>
                        <a:t>están </a:t>
                      </a:r>
                      <a:r>
                        <a:rPr lang="es-CO" sz="800" u="none" strike="noStrike" dirty="0">
                          <a:effectLst/>
                        </a:rPr>
                        <a:t>desarrollando gestiones para complementarlo y contar con el Plan Integral Departamental de Cambio </a:t>
                      </a:r>
                      <a:r>
                        <a:rPr lang="es-CO" sz="800" u="none" strike="noStrike" dirty="0" smtClean="0">
                          <a:effectLst/>
                        </a:rPr>
                        <a:t>Climatico. </a:t>
                      </a:r>
                      <a:endParaRPr lang="es-CO" sz="800" b="0" i="0" u="none" strike="noStrike" dirty="0">
                        <a:solidFill>
                          <a:srgbClr val="000000"/>
                        </a:solidFill>
                        <a:effectLst/>
                        <a:latin typeface="Calibri" panose="020F0502020204030204" pitchFamily="34" charset="0"/>
                      </a:endParaRPr>
                    </a:p>
                  </a:txBody>
                  <a:tcPr marL="0" marR="0"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310626">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SUCRE</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CARSUCRE</a:t>
                      </a:r>
                      <a:br>
                        <a:rPr lang="es-CO" sz="800" u="none" strike="noStrike" dirty="0">
                          <a:effectLst/>
                        </a:rPr>
                      </a:br>
                      <a:r>
                        <a:rPr lang="es-CO" sz="800" u="none" strike="noStrike" dirty="0">
                          <a:effectLst/>
                        </a:rPr>
                        <a:t>CORPOMOJANA</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a:effectLst/>
                        </a:rPr>
                        <a:t>Integral</a:t>
                      </a:r>
                      <a:endParaRPr lang="es-CO" sz="800" b="0" i="0" u="none" strike="noStrike">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a:effectLst/>
                        </a:rPr>
                        <a:t>Gestion</a:t>
                      </a:r>
                      <a:endParaRPr lang="es-CO" sz="800" b="0" i="0" u="none" strike="noStrike">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 </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 </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 </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Se espera </a:t>
                      </a:r>
                      <a:r>
                        <a:rPr lang="es-CO" sz="800" u="none" strike="noStrike" dirty="0" smtClean="0">
                          <a:effectLst/>
                        </a:rPr>
                        <a:t>adelantar</a:t>
                      </a:r>
                      <a:r>
                        <a:rPr lang="es-CO" sz="800" u="none" strike="noStrike" baseline="0" dirty="0" smtClean="0">
                          <a:effectLst/>
                        </a:rPr>
                        <a:t> las acciones para la formulación del </a:t>
                      </a:r>
                      <a:r>
                        <a:rPr lang="es-CO" sz="800" u="none" strike="noStrike" dirty="0" smtClean="0">
                          <a:effectLst/>
                        </a:rPr>
                        <a:t>Plan Integral Departamental de Cambio Climatico</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289919">
                <a:tc row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smtClean="0">
                          <a:effectLst/>
                        </a:rPr>
                        <a:t>BOLIVAR</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row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smtClean="0">
                          <a:effectLst/>
                        </a:rPr>
                        <a:t>CARDIQUE</a:t>
                      </a:r>
                      <a:r>
                        <a:rPr lang="es-CO" sz="800" u="none" strike="noStrike" dirty="0">
                          <a:effectLst/>
                        </a:rPr>
                        <a:t/>
                      </a:r>
                      <a:br>
                        <a:rPr lang="es-CO" sz="800" u="none" strike="noStrike" dirty="0">
                          <a:effectLst/>
                        </a:rPr>
                      </a:br>
                      <a:r>
                        <a:rPr lang="es-CO" sz="800" u="none" strike="noStrike" dirty="0">
                          <a:effectLst/>
                        </a:rPr>
                        <a:t>CSB</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row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smtClean="0">
                          <a:effectLst/>
                        </a:rPr>
                        <a:t>Integral</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row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smtClean="0">
                          <a:effectLst/>
                        </a:rPr>
                        <a:t>Gestión</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a:effectLst/>
                        </a:rPr>
                        <a:t>Municipal (Cartagena) *</a:t>
                      </a:r>
                      <a:endParaRPr lang="es-CO" sz="800" b="0" i="0" u="none" strike="noStrike">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Municipal (Cartagena) *</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Adaptación</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row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u="none" strike="noStrike" dirty="0" smtClean="0">
                          <a:effectLst/>
                        </a:rPr>
                        <a:t>Se espera adelantar</a:t>
                      </a:r>
                      <a:r>
                        <a:rPr lang="es-CO" sz="800" u="none" strike="noStrike" baseline="0" dirty="0" smtClean="0">
                          <a:effectLst/>
                        </a:rPr>
                        <a:t> las acciones para la formulación del </a:t>
                      </a:r>
                      <a:r>
                        <a:rPr lang="es-CO" sz="800" u="none" strike="noStrike" dirty="0" smtClean="0">
                          <a:effectLst/>
                        </a:rPr>
                        <a:t>Plan Integral Departamental de Cambio Climatico</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735193">
                <a:tc v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tc>
                <a:tc v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tc>
                <a:tc v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tc>
                <a:tc v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a:effectLst/>
                        </a:rPr>
                        <a:t>Local (Área Insular de Cartagena) *</a:t>
                      </a:r>
                      <a:endParaRPr lang="es-CO" sz="800" b="0" i="0" u="none" strike="noStrike">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Local (Área Insular de Cartagena) *</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Adaptación</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vMerge="1">
                  <a:txBody>
                    <a:bodyPr/>
                    <a:lstStyle/>
                    <a:p>
                      <a:endParaRPr lang="es-CO"/>
                    </a:p>
                  </a:txBody>
                  <a:tcPr/>
                </a:tc>
              </a:tr>
              <a:tr h="243324">
                <a:tc rowSpan="3">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smtClean="0">
                          <a:effectLst/>
                        </a:rPr>
                        <a:t>CORDOBA</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rowSpan="3">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smtClean="0">
                          <a:effectLst/>
                        </a:rPr>
                        <a:t>CVS</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rowSpan="3">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a:effectLst/>
                        </a:rPr>
                        <a:t>Integral</a:t>
                      </a:r>
                      <a:endParaRPr lang="es-CO" sz="800" b="0" i="0" u="none" strike="noStrike">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rowSpan="3">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En Formulación</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a:effectLst/>
                        </a:rPr>
                        <a:t>Municipal (Montería)*</a:t>
                      </a:r>
                      <a:endParaRPr lang="es-CO" sz="800" b="0" i="0" u="none" strike="noStrike">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a:effectLst/>
                        </a:rPr>
                        <a:t>Municipal (Montería)*</a:t>
                      </a:r>
                      <a:endParaRPr lang="es-CO" sz="800" b="0" i="0" u="none" strike="noStrike">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Adaptación</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rowSpan="3">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Se cuenta con el Plan de </a:t>
                      </a:r>
                      <a:r>
                        <a:rPr lang="es-CO" sz="800" u="none" strike="noStrike" dirty="0" smtClean="0">
                          <a:effectLst/>
                        </a:rPr>
                        <a:t>Adaptación </a:t>
                      </a:r>
                      <a:r>
                        <a:rPr lang="es-CO" sz="800" u="none" strike="noStrike" dirty="0">
                          <a:effectLst/>
                        </a:rPr>
                        <a:t>Departamental, se </a:t>
                      </a:r>
                      <a:r>
                        <a:rPr lang="es-CO" sz="800" u="none" strike="noStrike" dirty="0" smtClean="0">
                          <a:effectLst/>
                        </a:rPr>
                        <a:t>están </a:t>
                      </a:r>
                      <a:r>
                        <a:rPr lang="es-CO" sz="800" u="none" strike="noStrike" dirty="0">
                          <a:effectLst/>
                        </a:rPr>
                        <a:t>haciendo las gestiones para la </a:t>
                      </a:r>
                      <a:r>
                        <a:rPr lang="es-CO" sz="800" u="none" strike="noStrike" dirty="0" smtClean="0">
                          <a:effectLst/>
                        </a:rPr>
                        <a:t>formulación </a:t>
                      </a:r>
                      <a:r>
                        <a:rPr lang="es-CO" sz="800" u="none" strike="noStrike" dirty="0">
                          <a:effectLst/>
                        </a:rPr>
                        <a:t>del </a:t>
                      </a:r>
                      <a:r>
                        <a:rPr lang="es-CO" sz="800" u="none" strike="noStrike" dirty="0" smtClean="0">
                          <a:effectLst/>
                        </a:rPr>
                        <a:t>Plan Departamental </a:t>
                      </a:r>
                      <a:r>
                        <a:rPr lang="es-CO" sz="800" u="none" strike="noStrike" dirty="0">
                          <a:effectLst/>
                        </a:rPr>
                        <a:t>de </a:t>
                      </a:r>
                      <a:r>
                        <a:rPr lang="es-CO" sz="800" u="none" strike="noStrike" dirty="0" smtClean="0">
                          <a:effectLst/>
                        </a:rPr>
                        <a:t>Mitigación.</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232970">
                <a:tc v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tc>
                <a:tc v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tc>
                <a:tc vMerge="1">
                  <a:txBody>
                    <a:bodyPr/>
                    <a:lstStyle/>
                    <a:p>
                      <a:endParaRPr lang="es-CO"/>
                    </a:p>
                  </a:txBody>
                  <a:tcPr/>
                </a:tc>
                <a:tc vMerge="1">
                  <a:txBody>
                    <a:bodyPr/>
                    <a:lstStyle/>
                    <a:p>
                      <a:endParaRPr lang="es-CO"/>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Regional (</a:t>
                      </a:r>
                      <a:r>
                        <a:rPr lang="es-CO" sz="800" u="none" strike="noStrike" dirty="0" err="1">
                          <a:effectLst/>
                        </a:rPr>
                        <a:t>Mojana</a:t>
                      </a:r>
                      <a:r>
                        <a:rPr lang="es-CO" sz="800" u="none" strike="noStrike" dirty="0">
                          <a:effectLst/>
                        </a:rPr>
                        <a:t>)*</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a:effectLst/>
                        </a:rPr>
                        <a:t>Regional (Mojana)*</a:t>
                      </a:r>
                      <a:endParaRPr lang="es-CO" sz="800" b="0" i="0" u="none" strike="noStrike">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Adaptación</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vMerge="1">
                  <a:txBody>
                    <a:bodyPr/>
                    <a:lstStyle/>
                    <a:p>
                      <a:endParaRPr lang="es-CO"/>
                    </a:p>
                  </a:txBody>
                  <a:tcPr/>
                </a:tc>
              </a:tr>
              <a:tr h="181198">
                <a:tc vMerge="1">
                  <a:txBody>
                    <a:bodyPr/>
                    <a:lstStyle/>
                    <a:p>
                      <a:pPr algn="ctr" fontAlgn="b"/>
                      <a:endParaRPr lang="es-CO" sz="1100" b="0" i="0" u="none" strike="noStrike" dirty="0">
                        <a:solidFill>
                          <a:srgbClr val="000000"/>
                        </a:solidFill>
                        <a:effectLst/>
                        <a:latin typeface="Calibri" panose="020F0502020204030204" pitchFamily="34" charset="0"/>
                      </a:endParaRPr>
                    </a:p>
                  </a:txBody>
                  <a:tcPr marL="0" marR="0" marT="0" marB="0" anchor="b"/>
                </a:tc>
                <a:tc vMerge="1">
                  <a:txBody>
                    <a:bodyPr/>
                    <a:lstStyle/>
                    <a:p>
                      <a:pPr algn="ctr" fontAlgn="b"/>
                      <a:endParaRPr lang="es-CO" sz="1100" b="0" i="0" u="none" strike="noStrike" dirty="0">
                        <a:solidFill>
                          <a:srgbClr val="000000"/>
                        </a:solidFill>
                        <a:effectLst/>
                        <a:latin typeface="Calibri" panose="020F0502020204030204" pitchFamily="34" charset="0"/>
                      </a:endParaRPr>
                    </a:p>
                  </a:txBody>
                  <a:tcPr marL="0" marR="0" marT="0" marB="0" anchor="b"/>
                </a:tc>
                <a:tc vMerge="1">
                  <a:txBody>
                    <a:bodyPr/>
                    <a:lstStyle/>
                    <a:p>
                      <a:endParaRPr lang="es-CO"/>
                    </a:p>
                  </a:txBody>
                  <a:tcPr/>
                </a:tc>
                <a:tc vMerge="1">
                  <a:txBody>
                    <a:bodyPr/>
                    <a:lstStyle/>
                    <a:p>
                      <a:endParaRPr lang="es-CO"/>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b"/>
                      <a:r>
                        <a:rPr lang="es-CO" sz="800" u="none" strike="noStrike" dirty="0">
                          <a:effectLst/>
                        </a:rPr>
                        <a:t>Departamental Córdoba</a:t>
                      </a:r>
                      <a:endParaRPr lang="es-CO" sz="800" b="0" i="0" u="none" strike="noStrike" dirty="0">
                        <a:solidFill>
                          <a:srgbClr val="000000"/>
                        </a:solidFill>
                        <a:effectLst/>
                        <a:latin typeface="Calibri" panose="020F0502020204030204" pitchFamily="34" charset="0"/>
                      </a:endParaRPr>
                    </a:p>
                  </a:txBody>
                  <a:tcPr marL="0" marR="0"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Departamental </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fontAlgn="ctr"/>
                      <a:r>
                        <a:rPr lang="es-CO" sz="800" u="none" strike="noStrike" dirty="0">
                          <a:effectLst/>
                        </a:rPr>
                        <a:t>Adaptación</a:t>
                      </a:r>
                      <a:endParaRPr lang="es-CO" sz="800" b="0" i="0" u="none" strike="noStrike" dirty="0">
                        <a:solidFill>
                          <a:srgbClr val="000000"/>
                        </a:solidFill>
                        <a:effectLst/>
                        <a:latin typeface="Calibri" panose="020F050202020403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vMerge="1">
                  <a:txBody>
                    <a:bodyPr/>
                    <a:lstStyle/>
                    <a:p>
                      <a:endParaRPr lang="es-CO"/>
                    </a:p>
                  </a:txBody>
                  <a:tcPr/>
                </a:tc>
              </a:tr>
            </a:tbl>
          </a:graphicData>
        </a:graphic>
      </p:graphicFrame>
      <p:pic>
        <p:nvPicPr>
          <p:cNvPr id="7" name="Picture 2" descr="Resultado de imagen para mapa de departamentos de colomb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3347" y="3253856"/>
            <a:ext cx="1590588" cy="20981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mapa de colombia con los departamentos del cari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124" y="1579624"/>
            <a:ext cx="1791033" cy="1317192"/>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p:cNvSpPr/>
          <p:nvPr/>
        </p:nvSpPr>
        <p:spPr>
          <a:xfrm>
            <a:off x="0" y="174680"/>
            <a:ext cx="7810718" cy="369332"/>
          </a:xfrm>
          <a:prstGeom prst="rect">
            <a:avLst/>
          </a:prstGeom>
        </p:spPr>
        <p:txBody>
          <a:bodyPr wrap="square">
            <a:spAutoFit/>
          </a:bodyPr>
          <a:lstStyle/>
          <a:p>
            <a:pPr>
              <a:defRPr/>
            </a:pPr>
            <a:r>
              <a:rPr lang="es-ES_tradnl" b="1" dirty="0" smtClean="0">
                <a:solidFill>
                  <a:prstClr val="white">
                    <a:lumMod val="50000"/>
                  </a:prstClr>
                </a:solidFill>
                <a:latin typeface="Dotum" pitchFamily="34" charset="-127"/>
                <a:ea typeface="Dotum" pitchFamily="34" charset="-127"/>
                <a:cs typeface="Verdana" panose="020B0604030504040204" pitchFamily="34" charset="0"/>
              </a:rPr>
              <a:t>FORMULACION E IMPLEMENTACON </a:t>
            </a:r>
            <a:r>
              <a:rPr lang="es-ES_tradnl" b="1" dirty="0" smtClean="0">
                <a:solidFill>
                  <a:srgbClr val="92D050"/>
                </a:solidFill>
                <a:latin typeface="Dotum" pitchFamily="34" charset="-127"/>
                <a:ea typeface="Dotum" pitchFamily="34" charset="-127"/>
                <a:cs typeface="Verdana" panose="020B0604030504040204" pitchFamily="34" charset="0"/>
              </a:rPr>
              <a:t>DE LOS PICCs.</a:t>
            </a:r>
            <a:endParaRPr lang="es-CO" b="1" dirty="0">
              <a:solidFill>
                <a:srgbClr val="92D050"/>
              </a:solidFill>
              <a:latin typeface="Dotum" pitchFamily="34" charset="-127"/>
              <a:ea typeface="Dotum" pitchFamily="34" charset="-127"/>
              <a:cs typeface="Verdana" panose="020B0604030504040204" pitchFamily="34" charset="0"/>
            </a:endParaRPr>
          </a:p>
        </p:txBody>
      </p:sp>
    </p:spTree>
    <p:extLst>
      <p:ext uri="{BB962C8B-B14F-4D97-AF65-F5344CB8AC3E}">
        <p14:creationId xmlns:p14="http://schemas.microsoft.com/office/powerpoint/2010/main" val="3328211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9393" y="376744"/>
            <a:ext cx="6630956" cy="646331"/>
          </a:xfrm>
          <a:prstGeom prst="rect">
            <a:avLst/>
          </a:prstGeom>
        </p:spPr>
        <p:txBody>
          <a:bodyPr wrap="square">
            <a:spAutoFit/>
          </a:bodyPr>
          <a:lstStyle/>
          <a:p>
            <a:pPr lvl="0"/>
            <a:r>
              <a:rPr lang="es-CO" b="1" dirty="0">
                <a:latin typeface="Dotum" panose="020B0600000101010101" pitchFamily="34" charset="-127"/>
                <a:ea typeface="Dotum" panose="020B0600000101010101" pitchFamily="34" charset="-127"/>
              </a:rPr>
              <a:t>Entidades territoriales que incorporan en los instrumentos de planificación acciones de cambio climático</a:t>
            </a:r>
            <a:r>
              <a:rPr lang="es-CO" dirty="0">
                <a:latin typeface="Dotum" panose="020B0600000101010101" pitchFamily="34" charset="-127"/>
                <a:ea typeface="Dotum" panose="020B0600000101010101" pitchFamily="34" charset="-127"/>
              </a:rPr>
              <a:t>  </a:t>
            </a:r>
          </a:p>
        </p:txBody>
      </p:sp>
      <p:graphicFrame>
        <p:nvGraphicFramePr>
          <p:cNvPr id="6" name="Diagrama 5"/>
          <p:cNvGraphicFramePr/>
          <p:nvPr>
            <p:extLst>
              <p:ext uri="{D42A27DB-BD31-4B8C-83A1-F6EECF244321}">
                <p14:modId xmlns:p14="http://schemas.microsoft.com/office/powerpoint/2010/main" val="2536257296"/>
              </p:ext>
            </p:extLst>
          </p:nvPr>
        </p:nvGraphicFramePr>
        <p:xfrm>
          <a:off x="201826" y="1374595"/>
          <a:ext cx="7521147" cy="3166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lamada de nube 6"/>
          <p:cNvSpPr/>
          <p:nvPr/>
        </p:nvSpPr>
        <p:spPr>
          <a:xfrm rot="10800000">
            <a:off x="301051" y="4283263"/>
            <a:ext cx="3920837" cy="1676401"/>
          </a:xfrm>
          <a:prstGeom prst="cloudCallou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2800" b="1" i="0" u="none" strike="noStrike" kern="0" cap="none" spc="0" normalizeH="0" baseline="0" noProof="0" dirty="0" smtClean="0">
              <a:ln>
                <a:noFill/>
              </a:ln>
              <a:solidFill>
                <a:srgbClr val="002060"/>
              </a:solidFill>
              <a:effectLst/>
              <a:uLnTx/>
              <a:uFillTx/>
              <a:latin typeface="Arial Narrow" panose="020B0606020202030204" pitchFamily="34" charset="0"/>
              <a:ea typeface="+mn-ea"/>
              <a:cs typeface="+mn-cs"/>
            </a:endParaRPr>
          </a:p>
        </p:txBody>
      </p:sp>
      <p:pic>
        <p:nvPicPr>
          <p:cNvPr id="7170" name="Picture 2" descr="https://1.bp.blogspot.com/-i2rZdGlByqk/U4PFbeB2z_I/AAAAAAAAAKg/bb4iPoQi35k/s1600/PO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3754" y="132159"/>
            <a:ext cx="1410036" cy="12424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5433497" y="5121464"/>
            <a:ext cx="3599292" cy="883920"/>
            <a:chOff x="5433497" y="5121464"/>
            <a:chExt cx="3599292" cy="883920"/>
          </a:xfrm>
        </p:grpSpPr>
        <p:pic>
          <p:nvPicPr>
            <p:cNvPr id="10" name="Shape 69"/>
            <p:cNvPicPr preferRelativeResize="0"/>
            <p:nvPr/>
          </p:nvPicPr>
          <p:blipFill rotWithShape="1">
            <a:blip r:embed="rId8">
              <a:alphaModFix/>
            </a:blip>
            <a:srcRect l="68908" t="87103"/>
            <a:stretch/>
          </p:blipFill>
          <p:spPr>
            <a:xfrm>
              <a:off x="6980349" y="5215943"/>
              <a:ext cx="2052440" cy="789441"/>
            </a:xfrm>
            <a:prstGeom prst="rect">
              <a:avLst/>
            </a:prstGeom>
            <a:noFill/>
            <a:ln>
              <a:noFill/>
            </a:ln>
          </p:spPr>
        </p:pic>
        <p:pic>
          <p:nvPicPr>
            <p:cNvPr id="11" name="Shape 69"/>
            <p:cNvPicPr preferRelativeResize="0"/>
            <p:nvPr/>
          </p:nvPicPr>
          <p:blipFill rotWithShape="1">
            <a:blip r:embed="rId8">
              <a:alphaModFix/>
            </a:blip>
            <a:srcRect l="56561" t="88791" r="31674" b="3210"/>
            <a:stretch/>
          </p:blipFill>
          <p:spPr>
            <a:xfrm>
              <a:off x="5433497" y="5121464"/>
              <a:ext cx="1399285" cy="780889"/>
            </a:xfrm>
            <a:prstGeom prst="rect">
              <a:avLst/>
            </a:prstGeom>
            <a:noFill/>
            <a:ln>
              <a:noFill/>
            </a:ln>
          </p:spPr>
        </p:pic>
      </p:grpSp>
      <p:sp>
        <p:nvSpPr>
          <p:cNvPr id="15" name="Rectángulo 14"/>
          <p:cNvSpPr/>
          <p:nvPr/>
        </p:nvSpPr>
        <p:spPr>
          <a:xfrm>
            <a:off x="74826" y="4705965"/>
            <a:ext cx="4572000" cy="830997"/>
          </a:xfrm>
          <a:prstGeom prst="rect">
            <a:avLst/>
          </a:prstGeom>
        </p:spPr>
        <p:txBody>
          <a:bodyPr>
            <a:spAutoFit/>
          </a:bodyPr>
          <a:lstStyle/>
          <a:p>
            <a:pPr lvl="0" algn="ctr">
              <a:defRPr/>
            </a:pPr>
            <a:r>
              <a:rPr lang="es-CO" b="1" u="sng" kern="0" dirty="0">
                <a:solidFill>
                  <a:srgbClr val="002060"/>
                </a:solidFill>
                <a:latin typeface="Arial Narrow" panose="020B0606020202030204" pitchFamily="34" charset="0"/>
              </a:rPr>
              <a:t>Planes revisados: </a:t>
            </a:r>
            <a:r>
              <a:rPr lang="es-CO" sz="2400" b="1" kern="0" dirty="0">
                <a:solidFill>
                  <a:srgbClr val="002060"/>
                </a:solidFill>
                <a:latin typeface="Arial Narrow" panose="020B0606020202030204" pitchFamily="34" charset="0"/>
              </a:rPr>
              <a:t>176</a:t>
            </a:r>
          </a:p>
          <a:p>
            <a:pPr lvl="0" algn="ctr">
              <a:defRPr/>
            </a:pPr>
            <a:r>
              <a:rPr lang="es-CO" b="1" u="sng" kern="0" dirty="0">
                <a:solidFill>
                  <a:srgbClr val="002060"/>
                </a:solidFill>
                <a:latin typeface="Arial Narrow" panose="020B0606020202030204" pitchFamily="34" charset="0"/>
              </a:rPr>
              <a:t>Con incorporación de CC: </a:t>
            </a:r>
            <a:r>
              <a:rPr lang="es-CO" sz="2400" b="1" kern="0" dirty="0">
                <a:solidFill>
                  <a:srgbClr val="002060"/>
                </a:solidFill>
                <a:latin typeface="Arial Narrow" panose="020B0606020202030204" pitchFamily="34" charset="0"/>
              </a:rPr>
              <a:t>136</a:t>
            </a:r>
          </a:p>
        </p:txBody>
      </p:sp>
    </p:spTree>
    <p:extLst>
      <p:ext uri="{BB962C8B-B14F-4D97-AF65-F5344CB8AC3E}">
        <p14:creationId xmlns:p14="http://schemas.microsoft.com/office/powerpoint/2010/main" val="3464090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1534</TotalTime>
  <Words>1589</Words>
  <Application>Microsoft Office PowerPoint</Application>
  <PresentationFormat>Personalizado</PresentationFormat>
  <Paragraphs>227</Paragraphs>
  <Slides>19</Slides>
  <Notes>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Dotum</vt:lpstr>
      <vt:lpstr>ＭＳ Ｐゴシック</vt:lpstr>
      <vt:lpstr>Arial</vt:lpstr>
      <vt:lpstr>Arial Narrow</vt:lpstr>
      <vt:lpstr>Bauhaus 93</vt:lpstr>
      <vt:lpstr>Calibri</vt:lpstr>
      <vt:lpstr>Calibri Light</vt:lpstr>
      <vt:lpstr>Roboto</vt:lpstr>
      <vt:lpstr>Verdana</vt:lpstr>
      <vt:lpstr>Retrospección</vt:lpstr>
      <vt:lpstr>Presentación de PowerPoint</vt:lpstr>
      <vt:lpstr>Contenidos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Ministerio de Ambiente y Desarrollo Sostenible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Logros de #COP21</dc:title>
  <dc:creator>Natalia Ochoa Gomez</dc:creator>
  <cp:lastModifiedBy>Nestor Roberto Garzón Cadena</cp:lastModifiedBy>
  <cp:revision>175</cp:revision>
  <cp:lastPrinted>2016-09-05T22:49:45Z</cp:lastPrinted>
  <dcterms:created xsi:type="dcterms:W3CDTF">2015-12-15T23:25:26Z</dcterms:created>
  <dcterms:modified xsi:type="dcterms:W3CDTF">2017-05-26T02:39:30Z</dcterms:modified>
</cp:coreProperties>
</file>