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6" r:id="rId1"/>
    <p:sldMasterId id="2147483685" r:id="rId2"/>
  </p:sldMasterIdLst>
  <p:notesMasterIdLst>
    <p:notesMasterId r:id="rId65"/>
  </p:notesMasterIdLst>
  <p:handoutMasterIdLst>
    <p:handoutMasterId r:id="rId66"/>
  </p:handoutMasterIdLst>
  <p:sldIdLst>
    <p:sldId id="256" r:id="rId3"/>
    <p:sldId id="258" r:id="rId4"/>
    <p:sldId id="316" r:id="rId5"/>
    <p:sldId id="259" r:id="rId6"/>
    <p:sldId id="307" r:id="rId7"/>
    <p:sldId id="378" r:id="rId8"/>
    <p:sldId id="312" r:id="rId9"/>
    <p:sldId id="283" r:id="rId10"/>
    <p:sldId id="310" r:id="rId11"/>
    <p:sldId id="315" r:id="rId12"/>
    <p:sldId id="314" r:id="rId13"/>
    <p:sldId id="318" r:id="rId14"/>
    <p:sldId id="379" r:id="rId15"/>
    <p:sldId id="289" r:id="rId16"/>
    <p:sldId id="324" r:id="rId17"/>
    <p:sldId id="322" r:id="rId18"/>
    <p:sldId id="325" r:id="rId19"/>
    <p:sldId id="321" r:id="rId20"/>
    <p:sldId id="293" r:id="rId21"/>
    <p:sldId id="326" r:id="rId22"/>
    <p:sldId id="327" r:id="rId23"/>
    <p:sldId id="328" r:id="rId24"/>
    <p:sldId id="329" r:id="rId25"/>
    <p:sldId id="358" r:id="rId26"/>
    <p:sldId id="331" r:id="rId27"/>
    <p:sldId id="332" r:id="rId28"/>
    <p:sldId id="333" r:id="rId29"/>
    <p:sldId id="335" r:id="rId30"/>
    <p:sldId id="334" r:id="rId31"/>
    <p:sldId id="336" r:id="rId32"/>
    <p:sldId id="337" r:id="rId33"/>
    <p:sldId id="338" r:id="rId34"/>
    <p:sldId id="341" r:id="rId35"/>
    <p:sldId id="342" r:id="rId36"/>
    <p:sldId id="343" r:id="rId37"/>
    <p:sldId id="346" r:id="rId38"/>
    <p:sldId id="347" r:id="rId39"/>
    <p:sldId id="348" r:id="rId40"/>
    <p:sldId id="350" r:id="rId41"/>
    <p:sldId id="352" r:id="rId42"/>
    <p:sldId id="382" r:id="rId43"/>
    <p:sldId id="359" r:id="rId44"/>
    <p:sldId id="357" r:id="rId45"/>
    <p:sldId id="360" r:id="rId46"/>
    <p:sldId id="361" r:id="rId47"/>
    <p:sldId id="362" r:id="rId48"/>
    <p:sldId id="366" r:id="rId49"/>
    <p:sldId id="368" r:id="rId50"/>
    <p:sldId id="369" r:id="rId51"/>
    <p:sldId id="375" r:id="rId52"/>
    <p:sldId id="376" r:id="rId53"/>
    <p:sldId id="377" r:id="rId54"/>
    <p:sldId id="383" r:id="rId55"/>
    <p:sldId id="371" r:id="rId56"/>
    <p:sldId id="384" r:id="rId57"/>
    <p:sldId id="290" r:id="rId58"/>
    <p:sldId id="261" r:id="rId59"/>
    <p:sldId id="385" r:id="rId60"/>
    <p:sldId id="386" r:id="rId61"/>
    <p:sldId id="387" r:id="rId62"/>
    <p:sldId id="388" r:id="rId63"/>
    <p:sldId id="389" r:id="rId64"/>
  </p:sldIdLst>
  <p:sldSz cx="9144000" cy="6858000" type="screen4x3"/>
  <p:notesSz cx="6858000" cy="9144000"/>
  <p:embeddedFontLst>
    <p:embeddedFont>
      <p:font typeface="Calibri" panose="020F0502020204030204" pitchFamily="34" charset="0"/>
      <p:regular r:id="rId67"/>
      <p:bold r:id="rId68"/>
      <p:italic r:id="rId69"/>
      <p:boldItalic r:id="rId70"/>
    </p:embeddedFont>
    <p:embeddedFont>
      <p:font typeface="Open Sans Light" panose="020B0604020202020204" charset="0"/>
      <p:regular r:id="rId71"/>
      <p:italic r:id="rId72"/>
    </p:embeddedFont>
    <p:embeddedFont>
      <p:font typeface="Calibri Light" panose="020F0302020204030204" pitchFamily="34" charset="0"/>
      <p:regular r:id="rId73"/>
      <p:italic r:id="rId74"/>
    </p:embeddedFont>
    <p:embeddedFont>
      <p:font typeface="Open Sans Extrabold" panose="020B0604020202020204" charset="0"/>
      <p:bold r:id="rId75"/>
      <p:boldItalic r:id="rId76"/>
    </p:embeddedFont>
  </p:embeddedFontLst>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652924F-4AED-794F-8DCD-4B15FF604DEA}">
          <p14:sldIdLst>
            <p14:sldId id="256"/>
            <p14:sldId id="258"/>
            <p14:sldId id="316"/>
            <p14:sldId id="259"/>
            <p14:sldId id="307"/>
            <p14:sldId id="378"/>
            <p14:sldId id="312"/>
            <p14:sldId id="283"/>
            <p14:sldId id="310"/>
            <p14:sldId id="315"/>
            <p14:sldId id="314"/>
            <p14:sldId id="318"/>
            <p14:sldId id="379"/>
            <p14:sldId id="289"/>
            <p14:sldId id="324"/>
            <p14:sldId id="322"/>
            <p14:sldId id="325"/>
            <p14:sldId id="321"/>
            <p14:sldId id="293"/>
            <p14:sldId id="326"/>
            <p14:sldId id="327"/>
            <p14:sldId id="328"/>
            <p14:sldId id="329"/>
            <p14:sldId id="358"/>
            <p14:sldId id="331"/>
            <p14:sldId id="332"/>
            <p14:sldId id="333"/>
            <p14:sldId id="335"/>
            <p14:sldId id="334"/>
            <p14:sldId id="336"/>
            <p14:sldId id="337"/>
            <p14:sldId id="338"/>
            <p14:sldId id="341"/>
            <p14:sldId id="342"/>
            <p14:sldId id="343"/>
            <p14:sldId id="346"/>
            <p14:sldId id="347"/>
            <p14:sldId id="348"/>
            <p14:sldId id="350"/>
            <p14:sldId id="352"/>
            <p14:sldId id="382"/>
            <p14:sldId id="359"/>
            <p14:sldId id="357"/>
            <p14:sldId id="360"/>
            <p14:sldId id="361"/>
            <p14:sldId id="362"/>
            <p14:sldId id="366"/>
            <p14:sldId id="368"/>
            <p14:sldId id="369"/>
            <p14:sldId id="375"/>
            <p14:sldId id="376"/>
            <p14:sldId id="377"/>
            <p14:sldId id="383"/>
            <p14:sldId id="371"/>
            <p14:sldId id="384"/>
            <p14:sldId id="290"/>
            <p14:sldId id="261"/>
            <p14:sldId id="385"/>
            <p14:sldId id="386"/>
            <p14:sldId id="387"/>
            <p14:sldId id="388"/>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rjefeodi" initials="u" lastIdx="10" clrIdx="0">
    <p:extLst>
      <p:ext uri="{19B8F6BF-5375-455C-9EA6-DF929625EA0E}">
        <p15:presenceInfo xmlns:p15="http://schemas.microsoft.com/office/powerpoint/2012/main" userId="usrjefeo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45"/>
    <a:srgbClr val="009999"/>
    <a:srgbClr val="C5E6E9"/>
    <a:srgbClr val="79C4CB"/>
    <a:srgbClr val="006600"/>
    <a:srgbClr val="3F3F3F"/>
    <a:srgbClr val="0098BC"/>
    <a:srgbClr val="223D5C"/>
    <a:srgbClr val="143F62"/>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99" autoAdjust="0"/>
    <p:restoredTop sz="96159" autoAdjust="0"/>
  </p:normalViewPr>
  <p:slideViewPr>
    <p:cSldViewPr snapToGrid="0" snapToObjects="1">
      <p:cViewPr varScale="1">
        <p:scale>
          <a:sx n="73" d="100"/>
          <a:sy n="73" d="100"/>
        </p:scale>
        <p:origin x="16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snapToObjects="1">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A77A0-458B-4609-AEF0-2A4734F3EC73}" type="doc">
      <dgm:prSet loTypeId="urn:microsoft.com/office/officeart/2005/8/layout/hierarchy2" loCatId="hierarchy" qsTypeId="urn:microsoft.com/office/officeart/2005/8/quickstyle/3d1" qsCatId="3D" csTypeId="urn:microsoft.com/office/officeart/2005/8/colors/accent6_5" csCatId="accent6" phldr="1"/>
      <dgm:spPr/>
      <dgm:t>
        <a:bodyPr/>
        <a:lstStyle/>
        <a:p>
          <a:endParaRPr lang="es-ES"/>
        </a:p>
      </dgm:t>
    </dgm:pt>
    <dgm:pt modelId="{16BC2497-99C8-4ED8-B8DF-55019B4C5FBD}">
      <dgm:prSet phldrT="[Texto]" custT="1"/>
      <dgm:spPr/>
      <dgm:t>
        <a:bodyPr/>
        <a:lstStyle/>
        <a:p>
          <a:pPr rtl="0"/>
          <a:r>
            <a:rPr kumimoji="0" lang="es-CO" sz="1800" b="1" i="0" u="none" strike="noStrike" cap="none" spc="0" normalizeH="0" baseline="0" noProof="0" dirty="0" smtClean="0">
              <a:ln/>
              <a:solidFill>
                <a:schemeClr val="bg1"/>
              </a:solidFill>
              <a:effectLst/>
              <a:uLnTx/>
              <a:uFillTx/>
              <a:latin typeface="Calibri Light"/>
              <a:cs typeface="Open Sans Extrabold" panose="020B0906030804020204" pitchFamily="34" charset="0"/>
            </a:rPr>
            <a:t>Convenio de Diversidad Biológica</a:t>
          </a:r>
        </a:p>
        <a:p>
          <a:pPr rtl="0"/>
          <a:r>
            <a:rPr kumimoji="0" lang="es-CO" sz="1400" b="0" i="0" u="none" strike="noStrike" cap="none" spc="0" normalizeH="0" baseline="0" noProof="0" dirty="0" smtClean="0">
              <a:ln/>
              <a:solidFill>
                <a:schemeClr val="bg1"/>
              </a:solidFill>
              <a:effectLst/>
              <a:uLnTx/>
              <a:uFillTx/>
              <a:latin typeface="Calibri Light"/>
              <a:cs typeface="Open Sans Extrabold" panose="020B0906030804020204" pitchFamily="34" charset="0"/>
            </a:rPr>
            <a:t>Ley 165 de 1994, </a:t>
          </a:r>
          <a:r>
            <a:rPr lang="es-ES" sz="1400" dirty="0" smtClean="0">
              <a:solidFill>
                <a:schemeClr val="bg1"/>
              </a:solidFill>
            </a:rPr>
            <a:t>objetivos de conservación de la biodiversidad que se persiguen son:</a:t>
          </a:r>
          <a:endParaRPr lang="es-ES" sz="1400" dirty="0">
            <a:solidFill>
              <a:schemeClr val="bg1"/>
            </a:solidFill>
          </a:endParaRPr>
        </a:p>
      </dgm:t>
    </dgm:pt>
    <dgm:pt modelId="{EF178189-BBB6-49DF-BC37-438AE877C4D9}" type="parTrans" cxnId="{DC7A2EC9-BFBB-4E06-8878-B8DD0065041C}">
      <dgm:prSet/>
      <dgm:spPr/>
      <dgm:t>
        <a:bodyPr/>
        <a:lstStyle/>
        <a:p>
          <a:endParaRPr lang="es-ES">
            <a:solidFill>
              <a:schemeClr val="bg1"/>
            </a:solidFill>
          </a:endParaRPr>
        </a:p>
      </dgm:t>
    </dgm:pt>
    <dgm:pt modelId="{D53A50E0-7307-40B1-B15C-A8F39E6D82CC}" type="sibTrans" cxnId="{DC7A2EC9-BFBB-4E06-8878-B8DD0065041C}">
      <dgm:prSet/>
      <dgm:spPr/>
      <dgm:t>
        <a:bodyPr/>
        <a:lstStyle/>
        <a:p>
          <a:endParaRPr lang="es-ES">
            <a:solidFill>
              <a:schemeClr val="bg1"/>
            </a:solidFill>
          </a:endParaRPr>
        </a:p>
      </dgm:t>
    </dgm:pt>
    <dgm:pt modelId="{4AF33E5C-B4BA-472A-9944-656BBA76880E}">
      <dgm:prSet phldrT="[Texto]"/>
      <dgm:spPr/>
      <dgm:t>
        <a:bodyPr/>
        <a:lstStyle/>
        <a:p>
          <a:pPr algn="ctr"/>
          <a:r>
            <a:rPr lang="es-ES" dirty="0" smtClean="0">
              <a:solidFill>
                <a:schemeClr val="bg1"/>
              </a:solidFill>
            </a:rPr>
            <a:t>conservación de la diversidad</a:t>
          </a:r>
          <a:endParaRPr lang="es-ES" dirty="0">
            <a:solidFill>
              <a:schemeClr val="bg1"/>
            </a:solidFill>
          </a:endParaRPr>
        </a:p>
      </dgm:t>
    </dgm:pt>
    <dgm:pt modelId="{AD2049A5-B2DE-434A-BC82-7C8E11BB52BC}" type="parTrans" cxnId="{9E395029-874B-4B17-887E-31E9EB6B3EE2}">
      <dgm:prSet/>
      <dgm:spPr/>
      <dgm:t>
        <a:bodyPr/>
        <a:lstStyle/>
        <a:p>
          <a:endParaRPr lang="es-ES">
            <a:solidFill>
              <a:schemeClr val="bg1"/>
            </a:solidFill>
          </a:endParaRPr>
        </a:p>
      </dgm:t>
    </dgm:pt>
    <dgm:pt modelId="{18D06D84-5F8C-4D89-8767-D9EC648F7653}" type="sibTrans" cxnId="{9E395029-874B-4B17-887E-31E9EB6B3EE2}">
      <dgm:prSet/>
      <dgm:spPr/>
      <dgm:t>
        <a:bodyPr/>
        <a:lstStyle/>
        <a:p>
          <a:endParaRPr lang="es-ES">
            <a:solidFill>
              <a:schemeClr val="bg1"/>
            </a:solidFill>
          </a:endParaRPr>
        </a:p>
      </dgm:t>
    </dgm:pt>
    <dgm:pt modelId="{46A1955A-AC85-4780-9AB0-15B868ABDE20}">
      <dgm:prSet phldrT="[Texto]"/>
      <dgm:spPr/>
      <dgm:t>
        <a:bodyPr/>
        <a:lstStyle/>
        <a:p>
          <a:pPr algn="ctr"/>
          <a:r>
            <a:rPr lang="es-ES" dirty="0" smtClean="0">
              <a:solidFill>
                <a:schemeClr val="bg1"/>
              </a:solidFill>
            </a:rPr>
            <a:t>la utilización sostenible de sus componentes </a:t>
          </a:r>
          <a:endParaRPr lang="es-ES" dirty="0">
            <a:solidFill>
              <a:schemeClr val="bg1"/>
            </a:solidFill>
          </a:endParaRPr>
        </a:p>
      </dgm:t>
    </dgm:pt>
    <dgm:pt modelId="{A0FE38BC-8621-4D10-8CCD-C5BF234B4085}" type="parTrans" cxnId="{7BDCF547-625A-410D-B2ED-9EF720F17262}">
      <dgm:prSet/>
      <dgm:spPr/>
      <dgm:t>
        <a:bodyPr/>
        <a:lstStyle/>
        <a:p>
          <a:endParaRPr lang="es-ES">
            <a:solidFill>
              <a:schemeClr val="bg1"/>
            </a:solidFill>
          </a:endParaRPr>
        </a:p>
      </dgm:t>
    </dgm:pt>
    <dgm:pt modelId="{8150157D-95B2-48C1-8241-BF56253C2023}" type="sibTrans" cxnId="{7BDCF547-625A-410D-B2ED-9EF720F17262}">
      <dgm:prSet/>
      <dgm:spPr/>
      <dgm:t>
        <a:bodyPr/>
        <a:lstStyle/>
        <a:p>
          <a:endParaRPr lang="es-ES">
            <a:solidFill>
              <a:schemeClr val="bg1"/>
            </a:solidFill>
          </a:endParaRPr>
        </a:p>
      </dgm:t>
    </dgm:pt>
    <dgm:pt modelId="{6DAEFF45-E5C5-4071-9295-D92FFF7B0A9D}">
      <dgm:prSet phldrT="[Texto]"/>
      <dgm:spPr/>
      <dgm:t>
        <a:bodyPr/>
        <a:lstStyle/>
        <a:p>
          <a:r>
            <a:rPr lang="es-ES" dirty="0" smtClean="0">
              <a:solidFill>
                <a:schemeClr val="bg1"/>
              </a:solidFill>
            </a:rPr>
            <a:t>la participación justa y equitativa en los beneficios que se deriven del uso de recursos genéticos</a:t>
          </a:r>
          <a:endParaRPr lang="es-ES" dirty="0">
            <a:solidFill>
              <a:schemeClr val="bg1"/>
            </a:solidFill>
          </a:endParaRPr>
        </a:p>
      </dgm:t>
    </dgm:pt>
    <dgm:pt modelId="{CDC3C24C-41FD-4566-9E5E-0F1B3A0F2E88}" type="parTrans" cxnId="{6C693762-9177-4755-B503-415CED457B23}">
      <dgm:prSet/>
      <dgm:spPr/>
      <dgm:t>
        <a:bodyPr/>
        <a:lstStyle/>
        <a:p>
          <a:endParaRPr lang="es-ES">
            <a:solidFill>
              <a:schemeClr val="bg1"/>
            </a:solidFill>
          </a:endParaRPr>
        </a:p>
      </dgm:t>
    </dgm:pt>
    <dgm:pt modelId="{57A46638-9B5F-4EE3-8AD8-6F68859AC51F}" type="sibTrans" cxnId="{6C693762-9177-4755-B503-415CED457B23}">
      <dgm:prSet/>
      <dgm:spPr/>
      <dgm:t>
        <a:bodyPr/>
        <a:lstStyle/>
        <a:p>
          <a:endParaRPr lang="es-ES">
            <a:solidFill>
              <a:schemeClr val="bg1"/>
            </a:solidFill>
          </a:endParaRPr>
        </a:p>
      </dgm:t>
    </dgm:pt>
    <dgm:pt modelId="{56E9453B-CA78-4951-976C-5CB68EE824EF}" type="pres">
      <dgm:prSet presAssocID="{022A77A0-458B-4609-AEF0-2A4734F3EC73}" presName="diagram" presStyleCnt="0">
        <dgm:presLayoutVars>
          <dgm:chPref val="1"/>
          <dgm:dir/>
          <dgm:animOne val="branch"/>
          <dgm:animLvl val="lvl"/>
          <dgm:resizeHandles val="exact"/>
        </dgm:presLayoutVars>
      </dgm:prSet>
      <dgm:spPr/>
      <dgm:t>
        <a:bodyPr/>
        <a:lstStyle/>
        <a:p>
          <a:endParaRPr lang="es-ES"/>
        </a:p>
      </dgm:t>
    </dgm:pt>
    <dgm:pt modelId="{90355748-7086-4397-96FC-60F66AE17F13}" type="pres">
      <dgm:prSet presAssocID="{16BC2497-99C8-4ED8-B8DF-55019B4C5FBD}" presName="root1" presStyleCnt="0"/>
      <dgm:spPr/>
      <dgm:t>
        <a:bodyPr/>
        <a:lstStyle/>
        <a:p>
          <a:endParaRPr lang="es-ES"/>
        </a:p>
      </dgm:t>
    </dgm:pt>
    <dgm:pt modelId="{5D5EFA75-5AD1-4519-9159-06C16C233103}" type="pres">
      <dgm:prSet presAssocID="{16BC2497-99C8-4ED8-B8DF-55019B4C5FBD}" presName="LevelOneTextNode" presStyleLbl="node0" presStyleIdx="0" presStyleCnt="1">
        <dgm:presLayoutVars>
          <dgm:chPref val="3"/>
        </dgm:presLayoutVars>
      </dgm:prSet>
      <dgm:spPr/>
      <dgm:t>
        <a:bodyPr/>
        <a:lstStyle/>
        <a:p>
          <a:endParaRPr lang="es-ES"/>
        </a:p>
      </dgm:t>
    </dgm:pt>
    <dgm:pt modelId="{AEED1D9D-A982-4F85-B712-354D7B4B05EA}" type="pres">
      <dgm:prSet presAssocID="{16BC2497-99C8-4ED8-B8DF-55019B4C5FBD}" presName="level2hierChild" presStyleCnt="0"/>
      <dgm:spPr/>
      <dgm:t>
        <a:bodyPr/>
        <a:lstStyle/>
        <a:p>
          <a:endParaRPr lang="es-ES"/>
        </a:p>
      </dgm:t>
    </dgm:pt>
    <dgm:pt modelId="{9B459322-04C0-467B-A60D-B0F13213A2A0}" type="pres">
      <dgm:prSet presAssocID="{AD2049A5-B2DE-434A-BC82-7C8E11BB52BC}" presName="conn2-1" presStyleLbl="parChTrans1D2" presStyleIdx="0" presStyleCnt="3"/>
      <dgm:spPr/>
      <dgm:t>
        <a:bodyPr/>
        <a:lstStyle/>
        <a:p>
          <a:endParaRPr lang="es-ES"/>
        </a:p>
      </dgm:t>
    </dgm:pt>
    <dgm:pt modelId="{5141E18A-FE68-4460-87C6-C2A765C89C68}" type="pres">
      <dgm:prSet presAssocID="{AD2049A5-B2DE-434A-BC82-7C8E11BB52BC}" presName="connTx" presStyleLbl="parChTrans1D2" presStyleIdx="0" presStyleCnt="3"/>
      <dgm:spPr/>
      <dgm:t>
        <a:bodyPr/>
        <a:lstStyle/>
        <a:p>
          <a:endParaRPr lang="es-ES"/>
        </a:p>
      </dgm:t>
    </dgm:pt>
    <dgm:pt modelId="{94EDEE16-A627-49B3-81B3-082986CCD3E2}" type="pres">
      <dgm:prSet presAssocID="{4AF33E5C-B4BA-472A-9944-656BBA76880E}" presName="root2" presStyleCnt="0"/>
      <dgm:spPr/>
      <dgm:t>
        <a:bodyPr/>
        <a:lstStyle/>
        <a:p>
          <a:endParaRPr lang="es-ES"/>
        </a:p>
      </dgm:t>
    </dgm:pt>
    <dgm:pt modelId="{B013C202-E2D4-4E53-8422-44D870F2E97F}" type="pres">
      <dgm:prSet presAssocID="{4AF33E5C-B4BA-472A-9944-656BBA76880E}" presName="LevelTwoTextNode" presStyleLbl="node2" presStyleIdx="0" presStyleCnt="3">
        <dgm:presLayoutVars>
          <dgm:chPref val="3"/>
        </dgm:presLayoutVars>
      </dgm:prSet>
      <dgm:spPr/>
      <dgm:t>
        <a:bodyPr/>
        <a:lstStyle/>
        <a:p>
          <a:endParaRPr lang="es-ES"/>
        </a:p>
      </dgm:t>
    </dgm:pt>
    <dgm:pt modelId="{7FEE04B5-E66D-4854-9210-6953DD1F8EDF}" type="pres">
      <dgm:prSet presAssocID="{4AF33E5C-B4BA-472A-9944-656BBA76880E}" presName="level3hierChild" presStyleCnt="0"/>
      <dgm:spPr/>
      <dgm:t>
        <a:bodyPr/>
        <a:lstStyle/>
        <a:p>
          <a:endParaRPr lang="es-ES"/>
        </a:p>
      </dgm:t>
    </dgm:pt>
    <dgm:pt modelId="{58C1E581-3F83-4A17-973B-92B3B9796030}" type="pres">
      <dgm:prSet presAssocID="{A0FE38BC-8621-4D10-8CCD-C5BF234B4085}" presName="conn2-1" presStyleLbl="parChTrans1D2" presStyleIdx="1" presStyleCnt="3"/>
      <dgm:spPr/>
      <dgm:t>
        <a:bodyPr/>
        <a:lstStyle/>
        <a:p>
          <a:endParaRPr lang="es-ES"/>
        </a:p>
      </dgm:t>
    </dgm:pt>
    <dgm:pt modelId="{2D80E1B9-8547-4309-93EF-19B113D1D2A7}" type="pres">
      <dgm:prSet presAssocID="{A0FE38BC-8621-4D10-8CCD-C5BF234B4085}" presName="connTx" presStyleLbl="parChTrans1D2" presStyleIdx="1" presStyleCnt="3"/>
      <dgm:spPr/>
      <dgm:t>
        <a:bodyPr/>
        <a:lstStyle/>
        <a:p>
          <a:endParaRPr lang="es-ES"/>
        </a:p>
      </dgm:t>
    </dgm:pt>
    <dgm:pt modelId="{74585296-B359-4938-85B8-8B676A81F27C}" type="pres">
      <dgm:prSet presAssocID="{46A1955A-AC85-4780-9AB0-15B868ABDE20}" presName="root2" presStyleCnt="0"/>
      <dgm:spPr/>
      <dgm:t>
        <a:bodyPr/>
        <a:lstStyle/>
        <a:p>
          <a:endParaRPr lang="es-ES"/>
        </a:p>
      </dgm:t>
    </dgm:pt>
    <dgm:pt modelId="{034A0041-C750-436A-9A58-F1E9BD8B46E2}" type="pres">
      <dgm:prSet presAssocID="{46A1955A-AC85-4780-9AB0-15B868ABDE20}" presName="LevelTwoTextNode" presStyleLbl="node2" presStyleIdx="1" presStyleCnt="3">
        <dgm:presLayoutVars>
          <dgm:chPref val="3"/>
        </dgm:presLayoutVars>
      </dgm:prSet>
      <dgm:spPr/>
      <dgm:t>
        <a:bodyPr/>
        <a:lstStyle/>
        <a:p>
          <a:endParaRPr lang="es-ES"/>
        </a:p>
      </dgm:t>
    </dgm:pt>
    <dgm:pt modelId="{09517E91-8151-4A0F-991E-F03B259DE0DE}" type="pres">
      <dgm:prSet presAssocID="{46A1955A-AC85-4780-9AB0-15B868ABDE20}" presName="level3hierChild" presStyleCnt="0"/>
      <dgm:spPr/>
      <dgm:t>
        <a:bodyPr/>
        <a:lstStyle/>
        <a:p>
          <a:endParaRPr lang="es-ES"/>
        </a:p>
      </dgm:t>
    </dgm:pt>
    <dgm:pt modelId="{6E61252A-4F5C-4707-803B-EF1B2868ECAA}" type="pres">
      <dgm:prSet presAssocID="{CDC3C24C-41FD-4566-9E5E-0F1B3A0F2E88}" presName="conn2-1" presStyleLbl="parChTrans1D2" presStyleIdx="2" presStyleCnt="3"/>
      <dgm:spPr/>
      <dgm:t>
        <a:bodyPr/>
        <a:lstStyle/>
        <a:p>
          <a:endParaRPr lang="es-ES"/>
        </a:p>
      </dgm:t>
    </dgm:pt>
    <dgm:pt modelId="{8D40448C-AE67-4798-BE5C-02B5A48C1382}" type="pres">
      <dgm:prSet presAssocID="{CDC3C24C-41FD-4566-9E5E-0F1B3A0F2E88}" presName="connTx" presStyleLbl="parChTrans1D2" presStyleIdx="2" presStyleCnt="3"/>
      <dgm:spPr/>
      <dgm:t>
        <a:bodyPr/>
        <a:lstStyle/>
        <a:p>
          <a:endParaRPr lang="es-ES"/>
        </a:p>
      </dgm:t>
    </dgm:pt>
    <dgm:pt modelId="{C584DE63-AC44-4773-BE56-35AFAFD0277E}" type="pres">
      <dgm:prSet presAssocID="{6DAEFF45-E5C5-4071-9295-D92FFF7B0A9D}" presName="root2" presStyleCnt="0"/>
      <dgm:spPr/>
      <dgm:t>
        <a:bodyPr/>
        <a:lstStyle/>
        <a:p>
          <a:endParaRPr lang="es-ES"/>
        </a:p>
      </dgm:t>
    </dgm:pt>
    <dgm:pt modelId="{24815BDC-E07A-4045-AEDC-DB0CF03FC3F1}" type="pres">
      <dgm:prSet presAssocID="{6DAEFF45-E5C5-4071-9295-D92FFF7B0A9D}" presName="LevelTwoTextNode" presStyleLbl="node2" presStyleIdx="2" presStyleCnt="3">
        <dgm:presLayoutVars>
          <dgm:chPref val="3"/>
        </dgm:presLayoutVars>
      </dgm:prSet>
      <dgm:spPr/>
      <dgm:t>
        <a:bodyPr/>
        <a:lstStyle/>
        <a:p>
          <a:endParaRPr lang="es-ES"/>
        </a:p>
      </dgm:t>
    </dgm:pt>
    <dgm:pt modelId="{A00E4841-A531-466D-A694-05F9B69FCF48}" type="pres">
      <dgm:prSet presAssocID="{6DAEFF45-E5C5-4071-9295-D92FFF7B0A9D}" presName="level3hierChild" presStyleCnt="0"/>
      <dgm:spPr/>
      <dgm:t>
        <a:bodyPr/>
        <a:lstStyle/>
        <a:p>
          <a:endParaRPr lang="es-ES"/>
        </a:p>
      </dgm:t>
    </dgm:pt>
  </dgm:ptLst>
  <dgm:cxnLst>
    <dgm:cxn modelId="{0AB363AA-FC25-41BE-A7ED-0A84CAE027A0}" type="presOf" srcId="{A0FE38BC-8621-4D10-8CCD-C5BF234B4085}" destId="{58C1E581-3F83-4A17-973B-92B3B9796030}" srcOrd="0" destOrd="0" presId="urn:microsoft.com/office/officeart/2005/8/layout/hierarchy2"/>
    <dgm:cxn modelId="{9E395029-874B-4B17-887E-31E9EB6B3EE2}" srcId="{16BC2497-99C8-4ED8-B8DF-55019B4C5FBD}" destId="{4AF33E5C-B4BA-472A-9944-656BBA76880E}" srcOrd="0" destOrd="0" parTransId="{AD2049A5-B2DE-434A-BC82-7C8E11BB52BC}" sibTransId="{18D06D84-5F8C-4D89-8767-D9EC648F7653}"/>
    <dgm:cxn modelId="{B459B8AD-E29D-4842-91AA-8638AAB96BCE}" type="presOf" srcId="{A0FE38BC-8621-4D10-8CCD-C5BF234B4085}" destId="{2D80E1B9-8547-4309-93EF-19B113D1D2A7}" srcOrd="1" destOrd="0" presId="urn:microsoft.com/office/officeart/2005/8/layout/hierarchy2"/>
    <dgm:cxn modelId="{9B505418-CAB2-4BF1-B193-289CB852CA20}" type="presOf" srcId="{6DAEFF45-E5C5-4071-9295-D92FFF7B0A9D}" destId="{24815BDC-E07A-4045-AEDC-DB0CF03FC3F1}" srcOrd="0" destOrd="0" presId="urn:microsoft.com/office/officeart/2005/8/layout/hierarchy2"/>
    <dgm:cxn modelId="{6C693762-9177-4755-B503-415CED457B23}" srcId="{16BC2497-99C8-4ED8-B8DF-55019B4C5FBD}" destId="{6DAEFF45-E5C5-4071-9295-D92FFF7B0A9D}" srcOrd="2" destOrd="0" parTransId="{CDC3C24C-41FD-4566-9E5E-0F1B3A0F2E88}" sibTransId="{57A46638-9B5F-4EE3-8AD8-6F68859AC51F}"/>
    <dgm:cxn modelId="{FA36B2B6-E717-4AD6-AC0D-4F5917BC4604}" type="presOf" srcId="{022A77A0-458B-4609-AEF0-2A4734F3EC73}" destId="{56E9453B-CA78-4951-976C-5CB68EE824EF}" srcOrd="0" destOrd="0" presId="urn:microsoft.com/office/officeart/2005/8/layout/hierarchy2"/>
    <dgm:cxn modelId="{04AA4397-153B-4FFF-8AA2-F119F05C73D3}" type="presOf" srcId="{CDC3C24C-41FD-4566-9E5E-0F1B3A0F2E88}" destId="{6E61252A-4F5C-4707-803B-EF1B2868ECAA}" srcOrd="0" destOrd="0" presId="urn:microsoft.com/office/officeart/2005/8/layout/hierarchy2"/>
    <dgm:cxn modelId="{33BDAE6C-C6F0-4D1A-B3A1-7AD9BF06E90D}" type="presOf" srcId="{AD2049A5-B2DE-434A-BC82-7C8E11BB52BC}" destId="{5141E18A-FE68-4460-87C6-C2A765C89C68}" srcOrd="1" destOrd="0" presId="urn:microsoft.com/office/officeart/2005/8/layout/hierarchy2"/>
    <dgm:cxn modelId="{BD6BD8A8-D473-4247-B906-BFF3F95CF1AC}" type="presOf" srcId="{CDC3C24C-41FD-4566-9E5E-0F1B3A0F2E88}" destId="{8D40448C-AE67-4798-BE5C-02B5A48C1382}" srcOrd="1" destOrd="0" presId="urn:microsoft.com/office/officeart/2005/8/layout/hierarchy2"/>
    <dgm:cxn modelId="{6BEEEB67-0F7D-4701-BA16-EE5F0E22A839}" type="presOf" srcId="{4AF33E5C-B4BA-472A-9944-656BBA76880E}" destId="{B013C202-E2D4-4E53-8422-44D870F2E97F}" srcOrd="0" destOrd="0" presId="urn:microsoft.com/office/officeart/2005/8/layout/hierarchy2"/>
    <dgm:cxn modelId="{3D79383F-E078-4DE0-B263-54E280A475CB}" type="presOf" srcId="{AD2049A5-B2DE-434A-BC82-7C8E11BB52BC}" destId="{9B459322-04C0-467B-A60D-B0F13213A2A0}" srcOrd="0" destOrd="0" presId="urn:microsoft.com/office/officeart/2005/8/layout/hierarchy2"/>
    <dgm:cxn modelId="{7BDCF547-625A-410D-B2ED-9EF720F17262}" srcId="{16BC2497-99C8-4ED8-B8DF-55019B4C5FBD}" destId="{46A1955A-AC85-4780-9AB0-15B868ABDE20}" srcOrd="1" destOrd="0" parTransId="{A0FE38BC-8621-4D10-8CCD-C5BF234B4085}" sibTransId="{8150157D-95B2-48C1-8241-BF56253C2023}"/>
    <dgm:cxn modelId="{DC7A2EC9-BFBB-4E06-8878-B8DD0065041C}" srcId="{022A77A0-458B-4609-AEF0-2A4734F3EC73}" destId="{16BC2497-99C8-4ED8-B8DF-55019B4C5FBD}" srcOrd="0" destOrd="0" parTransId="{EF178189-BBB6-49DF-BC37-438AE877C4D9}" sibTransId="{D53A50E0-7307-40B1-B15C-A8F39E6D82CC}"/>
    <dgm:cxn modelId="{F2F44C7A-896D-47C9-844F-451859FE616E}" type="presOf" srcId="{46A1955A-AC85-4780-9AB0-15B868ABDE20}" destId="{034A0041-C750-436A-9A58-F1E9BD8B46E2}" srcOrd="0" destOrd="0" presId="urn:microsoft.com/office/officeart/2005/8/layout/hierarchy2"/>
    <dgm:cxn modelId="{D09D6852-F710-4D49-9C95-9AE62B469B9D}" type="presOf" srcId="{16BC2497-99C8-4ED8-B8DF-55019B4C5FBD}" destId="{5D5EFA75-5AD1-4519-9159-06C16C233103}" srcOrd="0" destOrd="0" presId="urn:microsoft.com/office/officeart/2005/8/layout/hierarchy2"/>
    <dgm:cxn modelId="{66D6F115-3A0D-4CA7-95D3-FB0B27C9237A}" type="presParOf" srcId="{56E9453B-CA78-4951-976C-5CB68EE824EF}" destId="{90355748-7086-4397-96FC-60F66AE17F13}" srcOrd="0" destOrd="0" presId="urn:microsoft.com/office/officeart/2005/8/layout/hierarchy2"/>
    <dgm:cxn modelId="{FE56673B-4A02-4222-9964-52FEC5A5AFC9}" type="presParOf" srcId="{90355748-7086-4397-96FC-60F66AE17F13}" destId="{5D5EFA75-5AD1-4519-9159-06C16C233103}" srcOrd="0" destOrd="0" presId="urn:microsoft.com/office/officeart/2005/8/layout/hierarchy2"/>
    <dgm:cxn modelId="{4F98BF9E-A4A6-4B6F-BB52-2B0D44D0BAB5}" type="presParOf" srcId="{90355748-7086-4397-96FC-60F66AE17F13}" destId="{AEED1D9D-A982-4F85-B712-354D7B4B05EA}" srcOrd="1" destOrd="0" presId="urn:microsoft.com/office/officeart/2005/8/layout/hierarchy2"/>
    <dgm:cxn modelId="{BF5B72F2-1C73-43F9-8EAA-D6CB87E0C934}" type="presParOf" srcId="{AEED1D9D-A982-4F85-B712-354D7B4B05EA}" destId="{9B459322-04C0-467B-A60D-B0F13213A2A0}" srcOrd="0" destOrd="0" presId="urn:microsoft.com/office/officeart/2005/8/layout/hierarchy2"/>
    <dgm:cxn modelId="{C51E5CA5-DFD4-4827-A470-69FB8A245C6D}" type="presParOf" srcId="{9B459322-04C0-467B-A60D-B0F13213A2A0}" destId="{5141E18A-FE68-4460-87C6-C2A765C89C68}" srcOrd="0" destOrd="0" presId="urn:microsoft.com/office/officeart/2005/8/layout/hierarchy2"/>
    <dgm:cxn modelId="{8E80E0AE-F931-4CDC-B791-351E46711460}" type="presParOf" srcId="{AEED1D9D-A982-4F85-B712-354D7B4B05EA}" destId="{94EDEE16-A627-49B3-81B3-082986CCD3E2}" srcOrd="1" destOrd="0" presId="urn:microsoft.com/office/officeart/2005/8/layout/hierarchy2"/>
    <dgm:cxn modelId="{E7D0568B-8EDF-43FD-B5E9-F1FBB663DC55}" type="presParOf" srcId="{94EDEE16-A627-49B3-81B3-082986CCD3E2}" destId="{B013C202-E2D4-4E53-8422-44D870F2E97F}" srcOrd="0" destOrd="0" presId="urn:microsoft.com/office/officeart/2005/8/layout/hierarchy2"/>
    <dgm:cxn modelId="{56C87428-CB31-4297-BCAA-99966DD811C1}" type="presParOf" srcId="{94EDEE16-A627-49B3-81B3-082986CCD3E2}" destId="{7FEE04B5-E66D-4854-9210-6953DD1F8EDF}" srcOrd="1" destOrd="0" presId="urn:microsoft.com/office/officeart/2005/8/layout/hierarchy2"/>
    <dgm:cxn modelId="{A2BD2E71-D7C0-442B-A891-A175F1676F50}" type="presParOf" srcId="{AEED1D9D-A982-4F85-B712-354D7B4B05EA}" destId="{58C1E581-3F83-4A17-973B-92B3B9796030}" srcOrd="2" destOrd="0" presId="urn:microsoft.com/office/officeart/2005/8/layout/hierarchy2"/>
    <dgm:cxn modelId="{6B0E4B2C-0F82-4980-8E32-0D4A575530EA}" type="presParOf" srcId="{58C1E581-3F83-4A17-973B-92B3B9796030}" destId="{2D80E1B9-8547-4309-93EF-19B113D1D2A7}" srcOrd="0" destOrd="0" presId="urn:microsoft.com/office/officeart/2005/8/layout/hierarchy2"/>
    <dgm:cxn modelId="{F1F5CABD-57F0-4045-BDB6-A8C3E56C0495}" type="presParOf" srcId="{AEED1D9D-A982-4F85-B712-354D7B4B05EA}" destId="{74585296-B359-4938-85B8-8B676A81F27C}" srcOrd="3" destOrd="0" presId="urn:microsoft.com/office/officeart/2005/8/layout/hierarchy2"/>
    <dgm:cxn modelId="{8BA02FD6-E369-486A-8932-33B322199542}" type="presParOf" srcId="{74585296-B359-4938-85B8-8B676A81F27C}" destId="{034A0041-C750-436A-9A58-F1E9BD8B46E2}" srcOrd="0" destOrd="0" presId="urn:microsoft.com/office/officeart/2005/8/layout/hierarchy2"/>
    <dgm:cxn modelId="{12B2ABD0-47FB-4EA2-B3FA-57434E6B6BAA}" type="presParOf" srcId="{74585296-B359-4938-85B8-8B676A81F27C}" destId="{09517E91-8151-4A0F-991E-F03B259DE0DE}" srcOrd="1" destOrd="0" presId="urn:microsoft.com/office/officeart/2005/8/layout/hierarchy2"/>
    <dgm:cxn modelId="{41289EBD-3444-4275-B5F8-4F8D7ED1AD1C}" type="presParOf" srcId="{AEED1D9D-A982-4F85-B712-354D7B4B05EA}" destId="{6E61252A-4F5C-4707-803B-EF1B2868ECAA}" srcOrd="4" destOrd="0" presId="urn:microsoft.com/office/officeart/2005/8/layout/hierarchy2"/>
    <dgm:cxn modelId="{06895C2F-A1BA-4336-92A5-7271C7586F71}" type="presParOf" srcId="{6E61252A-4F5C-4707-803B-EF1B2868ECAA}" destId="{8D40448C-AE67-4798-BE5C-02B5A48C1382}" srcOrd="0" destOrd="0" presId="urn:microsoft.com/office/officeart/2005/8/layout/hierarchy2"/>
    <dgm:cxn modelId="{C0D3D1E2-A0A0-4315-8230-464C4254A71F}" type="presParOf" srcId="{AEED1D9D-A982-4F85-B712-354D7B4B05EA}" destId="{C584DE63-AC44-4773-BE56-35AFAFD0277E}" srcOrd="5" destOrd="0" presId="urn:microsoft.com/office/officeart/2005/8/layout/hierarchy2"/>
    <dgm:cxn modelId="{68DCC0E2-B374-4A3C-9E07-8B75B9BCB4DD}" type="presParOf" srcId="{C584DE63-AC44-4773-BE56-35AFAFD0277E}" destId="{24815BDC-E07A-4045-AEDC-DB0CF03FC3F1}" srcOrd="0" destOrd="0" presId="urn:microsoft.com/office/officeart/2005/8/layout/hierarchy2"/>
    <dgm:cxn modelId="{04F891C6-F093-4292-8FF0-D948BCABC7DA}" type="presParOf" srcId="{C584DE63-AC44-4773-BE56-35AFAFD0277E}" destId="{A00E4841-A531-466D-A694-05F9B69FCF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50C7BD-5576-473F-ADDC-85C78D94C477}" type="doc">
      <dgm:prSet loTypeId="urn:microsoft.com/office/officeart/2005/8/layout/StepDownProcess" loCatId="process" qsTypeId="urn:microsoft.com/office/officeart/2005/8/quickstyle/3d2" qsCatId="3D" csTypeId="urn:microsoft.com/office/officeart/2005/8/colors/colorful2" csCatId="colorful" phldr="1"/>
      <dgm:spPr/>
      <dgm:t>
        <a:bodyPr/>
        <a:lstStyle/>
        <a:p>
          <a:endParaRPr lang="es-CO"/>
        </a:p>
      </dgm:t>
    </dgm:pt>
    <dgm:pt modelId="{B10CEC02-CEC6-4232-A010-1794A7814A75}">
      <dgm:prSet phldrT="[Texto]"/>
      <dgm:spPr/>
      <dgm:t>
        <a:bodyPr/>
        <a:lstStyle/>
        <a:p>
          <a:r>
            <a:rPr lang="es-CO" b="1" dirty="0" smtClean="0">
              <a:solidFill>
                <a:schemeClr val="tx1"/>
              </a:solidFill>
            </a:rPr>
            <a:t>Fase I: Preparación</a:t>
          </a:r>
          <a:endParaRPr lang="es-CO" b="1" dirty="0">
            <a:solidFill>
              <a:schemeClr val="tx1"/>
            </a:solidFill>
          </a:endParaRPr>
        </a:p>
      </dgm:t>
    </dgm:pt>
    <dgm:pt modelId="{7BFC6692-73CA-4F02-8DC5-EFADF2A31C8D}" type="parTrans" cxnId="{FE10D7E0-69BB-4393-A387-F45493574CEC}">
      <dgm:prSet/>
      <dgm:spPr/>
      <dgm:t>
        <a:bodyPr/>
        <a:lstStyle/>
        <a:p>
          <a:endParaRPr lang="es-CO" b="1">
            <a:solidFill>
              <a:schemeClr val="tx1"/>
            </a:solidFill>
          </a:endParaRPr>
        </a:p>
      </dgm:t>
    </dgm:pt>
    <dgm:pt modelId="{2D4D0E66-6BDE-48FD-8462-BA0D4AEBC1EF}" type="sibTrans" cxnId="{FE10D7E0-69BB-4393-A387-F45493574CEC}">
      <dgm:prSet/>
      <dgm:spPr/>
      <dgm:t>
        <a:bodyPr/>
        <a:lstStyle/>
        <a:p>
          <a:endParaRPr lang="es-CO" b="1">
            <a:solidFill>
              <a:schemeClr val="tx1"/>
            </a:solidFill>
          </a:endParaRPr>
        </a:p>
      </dgm:t>
    </dgm:pt>
    <dgm:pt modelId="{60DE3A12-7D7D-4423-956A-0EC2268AC783}">
      <dgm:prSet phldrT="[Texto]" custT="1"/>
      <dgm:spPr/>
      <dgm:t>
        <a:bodyPr/>
        <a:lstStyle/>
        <a:p>
          <a:r>
            <a:rPr lang="es-CO" sz="1200" b="1" dirty="0" smtClean="0">
              <a:solidFill>
                <a:schemeClr val="bg1"/>
              </a:solidFill>
            </a:rPr>
            <a:t>Valoración de la iniciativa</a:t>
          </a:r>
          <a:endParaRPr lang="es-CO" sz="1200" b="1" dirty="0">
            <a:solidFill>
              <a:schemeClr val="bg1"/>
            </a:solidFill>
          </a:endParaRPr>
        </a:p>
      </dgm:t>
    </dgm:pt>
    <dgm:pt modelId="{3517889A-DE8C-4024-BE5A-556E20E059B2}" type="parTrans" cxnId="{281D7D9D-6E81-4E8C-B3E8-425CB52F14E9}">
      <dgm:prSet/>
      <dgm:spPr/>
      <dgm:t>
        <a:bodyPr/>
        <a:lstStyle/>
        <a:p>
          <a:endParaRPr lang="es-CO" b="1">
            <a:solidFill>
              <a:schemeClr val="tx1"/>
            </a:solidFill>
          </a:endParaRPr>
        </a:p>
      </dgm:t>
    </dgm:pt>
    <dgm:pt modelId="{0368CF68-11A3-4671-B2D7-CD472CE47540}" type="sibTrans" cxnId="{281D7D9D-6E81-4E8C-B3E8-425CB52F14E9}">
      <dgm:prSet/>
      <dgm:spPr/>
      <dgm:t>
        <a:bodyPr/>
        <a:lstStyle/>
        <a:p>
          <a:endParaRPr lang="es-CO" b="1">
            <a:solidFill>
              <a:schemeClr val="tx1"/>
            </a:solidFill>
          </a:endParaRPr>
        </a:p>
      </dgm:t>
    </dgm:pt>
    <dgm:pt modelId="{434AEB72-54D9-4371-8431-E4277791F18A}">
      <dgm:prSet phldrT="[Texto]"/>
      <dgm:spPr/>
      <dgm:t>
        <a:bodyPr/>
        <a:lstStyle/>
        <a:p>
          <a:r>
            <a:rPr lang="es-CO" b="1" dirty="0" smtClean="0">
              <a:solidFill>
                <a:schemeClr val="tx1"/>
              </a:solidFill>
            </a:rPr>
            <a:t>Fase II: Aprestamiento</a:t>
          </a:r>
          <a:endParaRPr lang="es-CO" b="1" dirty="0">
            <a:solidFill>
              <a:schemeClr val="tx1"/>
            </a:solidFill>
          </a:endParaRPr>
        </a:p>
      </dgm:t>
    </dgm:pt>
    <dgm:pt modelId="{8B27DA5A-425C-4474-AA5B-7E9BAA21E33D}" type="parTrans" cxnId="{95288A26-CAC4-48DC-A3C4-E6FC14765CFA}">
      <dgm:prSet/>
      <dgm:spPr/>
      <dgm:t>
        <a:bodyPr/>
        <a:lstStyle/>
        <a:p>
          <a:endParaRPr lang="es-CO" b="1">
            <a:solidFill>
              <a:schemeClr val="tx1"/>
            </a:solidFill>
          </a:endParaRPr>
        </a:p>
      </dgm:t>
    </dgm:pt>
    <dgm:pt modelId="{696F43B4-4CA2-4DDC-827F-E08B8EDBF200}" type="sibTrans" cxnId="{95288A26-CAC4-48DC-A3C4-E6FC14765CFA}">
      <dgm:prSet/>
      <dgm:spPr/>
      <dgm:t>
        <a:bodyPr/>
        <a:lstStyle/>
        <a:p>
          <a:endParaRPr lang="es-CO" b="1">
            <a:solidFill>
              <a:schemeClr val="tx1"/>
            </a:solidFill>
          </a:endParaRPr>
        </a:p>
      </dgm:t>
    </dgm:pt>
    <dgm:pt modelId="{D9E6E833-C584-435C-9BA1-DDA96AA40105}">
      <dgm:prSet phldrT="[Texto]" custT="1"/>
      <dgm:spPr/>
      <dgm:t>
        <a:bodyPr/>
        <a:lstStyle/>
        <a:p>
          <a:r>
            <a:rPr lang="es-CO" sz="1200" b="1" dirty="0" smtClean="0">
              <a:solidFill>
                <a:schemeClr val="bg1"/>
              </a:solidFill>
            </a:rPr>
            <a:t>Identificación y descripción de actores</a:t>
          </a:r>
          <a:endParaRPr lang="es-CO" sz="1200" b="1" dirty="0">
            <a:solidFill>
              <a:schemeClr val="bg1"/>
            </a:solidFill>
          </a:endParaRPr>
        </a:p>
      </dgm:t>
    </dgm:pt>
    <dgm:pt modelId="{9D4CA47E-EB38-4044-9AE2-FD108E245F66}" type="parTrans" cxnId="{A5545545-84D6-4533-BCE3-49590F1BC92B}">
      <dgm:prSet/>
      <dgm:spPr/>
      <dgm:t>
        <a:bodyPr/>
        <a:lstStyle/>
        <a:p>
          <a:endParaRPr lang="es-CO" b="1">
            <a:solidFill>
              <a:schemeClr val="tx1"/>
            </a:solidFill>
          </a:endParaRPr>
        </a:p>
      </dgm:t>
    </dgm:pt>
    <dgm:pt modelId="{E4DEB322-30A3-4365-99B9-C1CD0D911E75}" type="sibTrans" cxnId="{A5545545-84D6-4533-BCE3-49590F1BC92B}">
      <dgm:prSet/>
      <dgm:spPr/>
      <dgm:t>
        <a:bodyPr/>
        <a:lstStyle/>
        <a:p>
          <a:endParaRPr lang="es-CO" b="1">
            <a:solidFill>
              <a:schemeClr val="tx1"/>
            </a:solidFill>
          </a:endParaRPr>
        </a:p>
      </dgm:t>
    </dgm:pt>
    <dgm:pt modelId="{FC5BB6E7-F8F6-40F6-B77E-AF47BC97E01B}">
      <dgm:prSet phldrT="[Texto]"/>
      <dgm:spPr/>
      <dgm:t>
        <a:bodyPr/>
        <a:lstStyle/>
        <a:p>
          <a:r>
            <a:rPr lang="es-CO" b="0" dirty="0" smtClean="0">
              <a:solidFill>
                <a:schemeClr val="tx1"/>
              </a:solidFill>
            </a:rPr>
            <a:t>Fase III: Declaratoria</a:t>
          </a:r>
          <a:endParaRPr lang="es-CO" b="0" dirty="0">
            <a:solidFill>
              <a:schemeClr val="tx1"/>
            </a:solidFill>
          </a:endParaRPr>
        </a:p>
      </dgm:t>
    </dgm:pt>
    <dgm:pt modelId="{AEA1BAF0-467A-4D6A-946B-5AC0A31BF4CC}" type="parTrans" cxnId="{626CDD97-D9E3-4247-AE6C-E882458373AB}">
      <dgm:prSet/>
      <dgm:spPr/>
      <dgm:t>
        <a:bodyPr/>
        <a:lstStyle/>
        <a:p>
          <a:endParaRPr lang="es-CO" b="1">
            <a:solidFill>
              <a:schemeClr val="tx1"/>
            </a:solidFill>
          </a:endParaRPr>
        </a:p>
      </dgm:t>
    </dgm:pt>
    <dgm:pt modelId="{4C84A831-4E3D-4161-A553-F84C07ED2960}" type="sibTrans" cxnId="{626CDD97-D9E3-4247-AE6C-E882458373AB}">
      <dgm:prSet/>
      <dgm:spPr/>
      <dgm:t>
        <a:bodyPr/>
        <a:lstStyle/>
        <a:p>
          <a:endParaRPr lang="es-CO" b="1">
            <a:solidFill>
              <a:schemeClr val="tx1"/>
            </a:solidFill>
          </a:endParaRPr>
        </a:p>
      </dgm:t>
    </dgm:pt>
    <dgm:pt modelId="{BC390E0A-92F4-4881-82AB-C3C78531F9FC}">
      <dgm:prSet phldrT="[Texto]"/>
      <dgm:spPr/>
      <dgm:t>
        <a:bodyPr/>
        <a:lstStyle/>
        <a:p>
          <a:r>
            <a:rPr lang="es-CO" b="0" dirty="0" smtClean="0">
              <a:solidFill>
                <a:schemeClr val="tx1">
                  <a:lumMod val="50000"/>
                </a:schemeClr>
              </a:solidFill>
            </a:rPr>
            <a:t>Sustentación del proceso de declaratoria</a:t>
          </a:r>
          <a:endParaRPr lang="es-CO" b="0" dirty="0">
            <a:solidFill>
              <a:schemeClr val="tx1">
                <a:lumMod val="50000"/>
              </a:schemeClr>
            </a:solidFill>
          </a:endParaRPr>
        </a:p>
      </dgm:t>
    </dgm:pt>
    <dgm:pt modelId="{EF950805-7C4B-4FEF-9F5F-1100E683B43D}" type="parTrans" cxnId="{1BCD6C47-8065-454F-843E-CF9117CE0746}">
      <dgm:prSet/>
      <dgm:spPr/>
      <dgm:t>
        <a:bodyPr/>
        <a:lstStyle/>
        <a:p>
          <a:endParaRPr lang="es-CO" b="1">
            <a:solidFill>
              <a:schemeClr val="tx1"/>
            </a:solidFill>
          </a:endParaRPr>
        </a:p>
      </dgm:t>
    </dgm:pt>
    <dgm:pt modelId="{91607F1D-6C89-4F74-A58D-F8AB9C58390A}" type="sibTrans" cxnId="{1BCD6C47-8065-454F-843E-CF9117CE0746}">
      <dgm:prSet/>
      <dgm:spPr/>
      <dgm:t>
        <a:bodyPr/>
        <a:lstStyle/>
        <a:p>
          <a:endParaRPr lang="es-CO" b="1">
            <a:solidFill>
              <a:schemeClr val="tx1"/>
            </a:solidFill>
          </a:endParaRPr>
        </a:p>
      </dgm:t>
    </dgm:pt>
    <dgm:pt modelId="{42D63C6E-3B0B-4950-B1D5-C0F6250374E8}">
      <dgm:prSet phldrT="[Texto]" custT="1"/>
      <dgm:spPr/>
      <dgm:t>
        <a:bodyPr/>
        <a:lstStyle/>
        <a:p>
          <a:r>
            <a:rPr lang="es-CO" sz="1200" b="1" dirty="0" smtClean="0">
              <a:solidFill>
                <a:schemeClr val="bg1"/>
              </a:solidFill>
            </a:rPr>
            <a:t>Estado del Arte socioeconómica y cultural</a:t>
          </a:r>
          <a:endParaRPr lang="es-CO" sz="1200" b="1" dirty="0">
            <a:solidFill>
              <a:schemeClr val="bg1"/>
            </a:solidFill>
          </a:endParaRPr>
        </a:p>
      </dgm:t>
    </dgm:pt>
    <dgm:pt modelId="{BD38A4EE-343E-4FA3-B627-B41F14988613}" type="parTrans" cxnId="{FFB03695-A198-4D5A-AED7-F04CD113307F}">
      <dgm:prSet/>
      <dgm:spPr/>
      <dgm:t>
        <a:bodyPr/>
        <a:lstStyle/>
        <a:p>
          <a:endParaRPr lang="es-CO" b="1">
            <a:solidFill>
              <a:schemeClr val="tx1"/>
            </a:solidFill>
          </a:endParaRPr>
        </a:p>
      </dgm:t>
    </dgm:pt>
    <dgm:pt modelId="{AD678ED6-4D1E-4DB8-B981-BF47DF21822C}" type="sibTrans" cxnId="{FFB03695-A198-4D5A-AED7-F04CD113307F}">
      <dgm:prSet/>
      <dgm:spPr/>
      <dgm:t>
        <a:bodyPr/>
        <a:lstStyle/>
        <a:p>
          <a:endParaRPr lang="es-CO" b="1">
            <a:solidFill>
              <a:schemeClr val="tx1"/>
            </a:solidFill>
          </a:endParaRPr>
        </a:p>
      </dgm:t>
    </dgm:pt>
    <dgm:pt modelId="{0A5DFC19-9DC1-401F-92D1-38BCC04A384F}">
      <dgm:prSet phldrT="[Texto]" custT="1"/>
      <dgm:spPr/>
      <dgm:t>
        <a:bodyPr/>
        <a:lstStyle/>
        <a:p>
          <a:r>
            <a:rPr lang="es-CO" sz="1200" b="1" dirty="0" smtClean="0">
              <a:solidFill>
                <a:schemeClr val="bg1"/>
              </a:solidFill>
            </a:rPr>
            <a:t>Participación activa de los actores</a:t>
          </a:r>
          <a:endParaRPr lang="es-CO" sz="1200" b="1" dirty="0">
            <a:solidFill>
              <a:schemeClr val="bg1"/>
            </a:solidFill>
          </a:endParaRPr>
        </a:p>
      </dgm:t>
    </dgm:pt>
    <dgm:pt modelId="{CEE23BD8-C576-4181-965F-56F1ABFE2FFC}" type="parTrans" cxnId="{749244BD-9745-437E-A2AB-D6B4579631BB}">
      <dgm:prSet/>
      <dgm:spPr/>
      <dgm:t>
        <a:bodyPr/>
        <a:lstStyle/>
        <a:p>
          <a:endParaRPr lang="es-CO" b="1">
            <a:solidFill>
              <a:schemeClr val="tx1"/>
            </a:solidFill>
          </a:endParaRPr>
        </a:p>
      </dgm:t>
    </dgm:pt>
    <dgm:pt modelId="{2B6EAC9D-3855-48F2-BE52-966445CBD2FD}" type="sibTrans" cxnId="{749244BD-9745-437E-A2AB-D6B4579631BB}">
      <dgm:prSet/>
      <dgm:spPr/>
      <dgm:t>
        <a:bodyPr/>
        <a:lstStyle/>
        <a:p>
          <a:endParaRPr lang="es-CO" b="1">
            <a:solidFill>
              <a:schemeClr val="tx1"/>
            </a:solidFill>
          </a:endParaRPr>
        </a:p>
      </dgm:t>
    </dgm:pt>
    <dgm:pt modelId="{B0C5BD77-5EF9-452F-9810-811BEC5D080F}">
      <dgm:prSet phldrT="[Texto]"/>
      <dgm:spPr/>
      <dgm:t>
        <a:bodyPr/>
        <a:lstStyle/>
        <a:p>
          <a:r>
            <a:rPr lang="es-CO" b="0" dirty="0" smtClean="0">
              <a:solidFill>
                <a:schemeClr val="tx1">
                  <a:lumMod val="50000"/>
                </a:schemeClr>
              </a:solidFill>
            </a:rPr>
            <a:t>Documentos finales</a:t>
          </a:r>
          <a:endParaRPr lang="es-CO" b="0" dirty="0">
            <a:solidFill>
              <a:schemeClr val="tx1">
                <a:lumMod val="50000"/>
              </a:schemeClr>
            </a:solidFill>
          </a:endParaRPr>
        </a:p>
      </dgm:t>
    </dgm:pt>
    <dgm:pt modelId="{2BF10DB2-864B-4171-95F9-A52E2D343DB9}" type="parTrans" cxnId="{F5EC26C7-F8A7-4907-AD5D-C5F7B2481210}">
      <dgm:prSet/>
      <dgm:spPr/>
      <dgm:t>
        <a:bodyPr/>
        <a:lstStyle/>
        <a:p>
          <a:endParaRPr lang="es-CO" b="1">
            <a:solidFill>
              <a:schemeClr val="tx1"/>
            </a:solidFill>
          </a:endParaRPr>
        </a:p>
      </dgm:t>
    </dgm:pt>
    <dgm:pt modelId="{DA8A651E-AF95-4575-829B-B49FF25603A0}" type="sibTrans" cxnId="{F5EC26C7-F8A7-4907-AD5D-C5F7B2481210}">
      <dgm:prSet/>
      <dgm:spPr/>
      <dgm:t>
        <a:bodyPr/>
        <a:lstStyle/>
        <a:p>
          <a:endParaRPr lang="es-CO" b="1">
            <a:solidFill>
              <a:schemeClr val="tx1"/>
            </a:solidFill>
          </a:endParaRPr>
        </a:p>
      </dgm:t>
    </dgm:pt>
    <dgm:pt modelId="{CA2FADDC-71D9-4377-B104-C27050A5D3C0}">
      <dgm:prSet phldrT="[Texto]"/>
      <dgm:spPr/>
      <dgm:t>
        <a:bodyPr/>
        <a:lstStyle/>
        <a:p>
          <a:r>
            <a:rPr lang="es-CO" b="0" dirty="0" smtClean="0">
              <a:solidFill>
                <a:schemeClr val="tx1">
                  <a:lumMod val="50000"/>
                </a:schemeClr>
              </a:solidFill>
            </a:rPr>
            <a:t>Suscripción del acto administrativo</a:t>
          </a:r>
          <a:endParaRPr lang="es-CO" b="0" dirty="0">
            <a:solidFill>
              <a:schemeClr val="tx1">
                <a:lumMod val="50000"/>
              </a:schemeClr>
            </a:solidFill>
          </a:endParaRPr>
        </a:p>
      </dgm:t>
    </dgm:pt>
    <dgm:pt modelId="{7FE4E589-8192-4E12-AFB7-189F43D62394}" type="parTrans" cxnId="{EE7A94C1-6391-41E1-B32B-6D4360431D23}">
      <dgm:prSet/>
      <dgm:spPr/>
      <dgm:t>
        <a:bodyPr/>
        <a:lstStyle/>
        <a:p>
          <a:endParaRPr lang="es-CO" b="1">
            <a:solidFill>
              <a:schemeClr val="tx1"/>
            </a:solidFill>
          </a:endParaRPr>
        </a:p>
      </dgm:t>
    </dgm:pt>
    <dgm:pt modelId="{BA2E5AE0-1F4E-4DBF-8653-0F4A1A4116F0}" type="sibTrans" cxnId="{EE7A94C1-6391-41E1-B32B-6D4360431D23}">
      <dgm:prSet/>
      <dgm:spPr/>
      <dgm:t>
        <a:bodyPr/>
        <a:lstStyle/>
        <a:p>
          <a:endParaRPr lang="es-CO" b="1">
            <a:solidFill>
              <a:schemeClr val="tx1"/>
            </a:solidFill>
          </a:endParaRPr>
        </a:p>
      </dgm:t>
    </dgm:pt>
    <dgm:pt modelId="{0189D764-F998-4135-927E-6F0A801736FA}">
      <dgm:prSet phldrT="[Texto]" custT="1"/>
      <dgm:spPr/>
      <dgm:t>
        <a:bodyPr/>
        <a:lstStyle/>
        <a:p>
          <a:r>
            <a:rPr lang="es-CO" sz="1200" b="1" dirty="0" smtClean="0">
              <a:solidFill>
                <a:schemeClr val="bg1"/>
              </a:solidFill>
            </a:rPr>
            <a:t>Canales de Comunicación</a:t>
          </a:r>
          <a:endParaRPr lang="es-CO" sz="1200" b="1" dirty="0">
            <a:solidFill>
              <a:schemeClr val="bg1"/>
            </a:solidFill>
          </a:endParaRPr>
        </a:p>
      </dgm:t>
    </dgm:pt>
    <dgm:pt modelId="{3F0F92BC-6B85-438F-BCC1-4FEE313D20F4}" type="parTrans" cxnId="{1396E2DF-B3EB-41F7-92A2-54EF63D9B842}">
      <dgm:prSet/>
      <dgm:spPr/>
      <dgm:t>
        <a:bodyPr/>
        <a:lstStyle/>
        <a:p>
          <a:endParaRPr lang="es-CO" b="1">
            <a:solidFill>
              <a:schemeClr val="tx1"/>
            </a:solidFill>
          </a:endParaRPr>
        </a:p>
      </dgm:t>
    </dgm:pt>
    <dgm:pt modelId="{9CB13077-C404-4A19-9EE2-57E334010BA8}" type="sibTrans" cxnId="{1396E2DF-B3EB-41F7-92A2-54EF63D9B842}">
      <dgm:prSet/>
      <dgm:spPr/>
      <dgm:t>
        <a:bodyPr/>
        <a:lstStyle/>
        <a:p>
          <a:endParaRPr lang="es-CO" b="1">
            <a:solidFill>
              <a:schemeClr val="tx1"/>
            </a:solidFill>
          </a:endParaRPr>
        </a:p>
      </dgm:t>
    </dgm:pt>
    <dgm:pt modelId="{82374ECE-00F4-49DF-8B7D-35F3876D45EF}">
      <dgm:prSet phldrT="[Texto]" custT="1"/>
      <dgm:spPr/>
      <dgm:t>
        <a:bodyPr/>
        <a:lstStyle/>
        <a:p>
          <a:r>
            <a:rPr lang="es-CO" sz="1200" b="1" dirty="0" smtClean="0">
              <a:solidFill>
                <a:schemeClr val="bg1"/>
              </a:solidFill>
            </a:rPr>
            <a:t>Base técnica</a:t>
          </a:r>
          <a:endParaRPr lang="es-CO" sz="1200" b="1" dirty="0">
            <a:solidFill>
              <a:schemeClr val="bg1"/>
            </a:solidFill>
          </a:endParaRPr>
        </a:p>
      </dgm:t>
    </dgm:pt>
    <dgm:pt modelId="{1A4A77A7-3086-4240-940A-5C75A6FE7257}" type="parTrans" cxnId="{239793B4-7515-4069-84EC-0EC67D105EDD}">
      <dgm:prSet/>
      <dgm:spPr/>
      <dgm:t>
        <a:bodyPr/>
        <a:lstStyle/>
        <a:p>
          <a:endParaRPr lang="es-CO" b="1">
            <a:solidFill>
              <a:schemeClr val="tx1"/>
            </a:solidFill>
          </a:endParaRPr>
        </a:p>
      </dgm:t>
    </dgm:pt>
    <dgm:pt modelId="{5E236E1F-29BC-48B8-B974-5A914EF8DE7B}" type="sibTrans" cxnId="{239793B4-7515-4069-84EC-0EC67D105EDD}">
      <dgm:prSet/>
      <dgm:spPr/>
      <dgm:t>
        <a:bodyPr/>
        <a:lstStyle/>
        <a:p>
          <a:endParaRPr lang="es-CO" b="1">
            <a:solidFill>
              <a:schemeClr val="tx1"/>
            </a:solidFill>
          </a:endParaRPr>
        </a:p>
      </dgm:t>
    </dgm:pt>
    <dgm:pt modelId="{36508C7E-1DDE-4620-B6CE-F3EB3B65EBFD}">
      <dgm:prSet phldrT="[Texto]" custT="1"/>
      <dgm:spPr/>
      <dgm:t>
        <a:bodyPr/>
        <a:lstStyle/>
        <a:p>
          <a:r>
            <a:rPr lang="es-CO" sz="1200" b="1" dirty="0" smtClean="0">
              <a:solidFill>
                <a:schemeClr val="bg1"/>
              </a:solidFill>
            </a:rPr>
            <a:t>Definición de objetivos, delimitación y categorización</a:t>
          </a:r>
          <a:endParaRPr lang="es-CO" sz="1200" b="1" dirty="0">
            <a:solidFill>
              <a:schemeClr val="bg1"/>
            </a:solidFill>
          </a:endParaRPr>
        </a:p>
      </dgm:t>
    </dgm:pt>
    <dgm:pt modelId="{E0436B73-363B-4D4F-9B60-487C9303C058}" type="parTrans" cxnId="{5CD3B4B6-F5CD-47E9-A820-08245CE8BA3F}">
      <dgm:prSet/>
      <dgm:spPr/>
      <dgm:t>
        <a:bodyPr/>
        <a:lstStyle/>
        <a:p>
          <a:endParaRPr lang="es-ES" b="1">
            <a:solidFill>
              <a:schemeClr val="tx1"/>
            </a:solidFill>
          </a:endParaRPr>
        </a:p>
      </dgm:t>
    </dgm:pt>
    <dgm:pt modelId="{D5C76FCC-322B-4248-AAEE-44349675C519}" type="sibTrans" cxnId="{5CD3B4B6-F5CD-47E9-A820-08245CE8BA3F}">
      <dgm:prSet/>
      <dgm:spPr/>
      <dgm:t>
        <a:bodyPr/>
        <a:lstStyle/>
        <a:p>
          <a:endParaRPr lang="es-ES" b="1">
            <a:solidFill>
              <a:schemeClr val="tx1"/>
            </a:solidFill>
          </a:endParaRPr>
        </a:p>
      </dgm:t>
    </dgm:pt>
    <dgm:pt modelId="{52D65B8A-365B-4287-AA59-5F699C0D24F0}" type="pres">
      <dgm:prSet presAssocID="{7850C7BD-5576-473F-ADDC-85C78D94C477}" presName="rootnode" presStyleCnt="0">
        <dgm:presLayoutVars>
          <dgm:chMax/>
          <dgm:chPref/>
          <dgm:dir/>
          <dgm:animLvl val="lvl"/>
        </dgm:presLayoutVars>
      </dgm:prSet>
      <dgm:spPr/>
      <dgm:t>
        <a:bodyPr/>
        <a:lstStyle/>
        <a:p>
          <a:endParaRPr lang="es-CO"/>
        </a:p>
      </dgm:t>
    </dgm:pt>
    <dgm:pt modelId="{678FBF37-7AE5-4F2B-AA12-19B311626CBC}" type="pres">
      <dgm:prSet presAssocID="{B10CEC02-CEC6-4232-A010-1794A7814A75}" presName="composite" presStyleCnt="0"/>
      <dgm:spPr/>
      <dgm:t>
        <a:bodyPr/>
        <a:lstStyle/>
        <a:p>
          <a:endParaRPr lang="es-ES"/>
        </a:p>
      </dgm:t>
    </dgm:pt>
    <dgm:pt modelId="{950994D1-9DEA-4B5E-8B51-0F2689CF4350}" type="pres">
      <dgm:prSet presAssocID="{B10CEC02-CEC6-4232-A010-1794A7814A75}" presName="bentUpArrow1" presStyleLbl="alignImgPlace1" presStyleIdx="0" presStyleCnt="2" custScaleX="126784" custLinFactNeighborX="25317" custLinFactNeighborY="-1043"/>
      <dgm:spPr/>
      <dgm:t>
        <a:bodyPr/>
        <a:lstStyle/>
        <a:p>
          <a:endParaRPr lang="es-ES"/>
        </a:p>
      </dgm:t>
    </dgm:pt>
    <dgm:pt modelId="{92E2B347-8250-4102-8C84-9A0427E5B0DC}" type="pres">
      <dgm:prSet presAssocID="{B10CEC02-CEC6-4232-A010-1794A7814A75}" presName="ParentText" presStyleLbl="node1" presStyleIdx="0" presStyleCnt="3">
        <dgm:presLayoutVars>
          <dgm:chMax val="1"/>
          <dgm:chPref val="1"/>
          <dgm:bulletEnabled val="1"/>
        </dgm:presLayoutVars>
      </dgm:prSet>
      <dgm:spPr/>
      <dgm:t>
        <a:bodyPr/>
        <a:lstStyle/>
        <a:p>
          <a:endParaRPr lang="es-CO"/>
        </a:p>
      </dgm:t>
    </dgm:pt>
    <dgm:pt modelId="{1D33043F-F09A-4CC4-8404-B98C64963B94}" type="pres">
      <dgm:prSet presAssocID="{B10CEC02-CEC6-4232-A010-1794A7814A75}" presName="ChildText" presStyleLbl="revTx" presStyleIdx="0" presStyleCnt="3" custScaleX="198195" custLinFactNeighborX="49268" custLinFactNeighborY="848">
        <dgm:presLayoutVars>
          <dgm:chMax val="0"/>
          <dgm:chPref val="0"/>
          <dgm:bulletEnabled val="1"/>
        </dgm:presLayoutVars>
      </dgm:prSet>
      <dgm:spPr/>
      <dgm:t>
        <a:bodyPr/>
        <a:lstStyle/>
        <a:p>
          <a:endParaRPr lang="es-CO"/>
        </a:p>
      </dgm:t>
    </dgm:pt>
    <dgm:pt modelId="{39B6B396-71D1-4EF3-B0A1-76BD4CD4300B}" type="pres">
      <dgm:prSet presAssocID="{2D4D0E66-6BDE-48FD-8462-BA0D4AEBC1EF}" presName="sibTrans" presStyleCnt="0"/>
      <dgm:spPr/>
      <dgm:t>
        <a:bodyPr/>
        <a:lstStyle/>
        <a:p>
          <a:endParaRPr lang="es-ES"/>
        </a:p>
      </dgm:t>
    </dgm:pt>
    <dgm:pt modelId="{E4FA54BB-16C6-4EF7-BD76-ED75A8CF567B}" type="pres">
      <dgm:prSet presAssocID="{434AEB72-54D9-4371-8431-E4277791F18A}" presName="composite" presStyleCnt="0"/>
      <dgm:spPr/>
      <dgm:t>
        <a:bodyPr/>
        <a:lstStyle/>
        <a:p>
          <a:endParaRPr lang="es-ES"/>
        </a:p>
      </dgm:t>
    </dgm:pt>
    <dgm:pt modelId="{2728C9A4-49EF-48A8-B7C7-C030247F5247}" type="pres">
      <dgm:prSet presAssocID="{434AEB72-54D9-4371-8431-E4277791F18A}" presName="bentUpArrow1" presStyleLbl="alignImgPlace1" presStyleIdx="1" presStyleCnt="2" custScaleX="125301" custLinFactNeighborX="9420"/>
      <dgm:spPr/>
      <dgm:t>
        <a:bodyPr/>
        <a:lstStyle/>
        <a:p>
          <a:endParaRPr lang="es-ES"/>
        </a:p>
      </dgm:t>
    </dgm:pt>
    <dgm:pt modelId="{47D29F44-C641-46D0-9C1E-3B948EDBE55E}" type="pres">
      <dgm:prSet presAssocID="{434AEB72-54D9-4371-8431-E4277791F18A}" presName="ParentText" presStyleLbl="node1" presStyleIdx="1" presStyleCnt="3">
        <dgm:presLayoutVars>
          <dgm:chMax val="1"/>
          <dgm:chPref val="1"/>
          <dgm:bulletEnabled val="1"/>
        </dgm:presLayoutVars>
      </dgm:prSet>
      <dgm:spPr/>
      <dgm:t>
        <a:bodyPr/>
        <a:lstStyle/>
        <a:p>
          <a:endParaRPr lang="es-CO"/>
        </a:p>
      </dgm:t>
    </dgm:pt>
    <dgm:pt modelId="{54091BF3-80A3-468E-813A-F63146992547}" type="pres">
      <dgm:prSet presAssocID="{434AEB72-54D9-4371-8431-E4277791F18A}" presName="ChildText" presStyleLbl="revTx" presStyleIdx="1" presStyleCnt="3" custScaleX="281087" custLinFactNeighborX="99932" custLinFactNeighborY="-1074">
        <dgm:presLayoutVars>
          <dgm:chMax val="0"/>
          <dgm:chPref val="0"/>
          <dgm:bulletEnabled val="1"/>
        </dgm:presLayoutVars>
      </dgm:prSet>
      <dgm:spPr/>
      <dgm:t>
        <a:bodyPr/>
        <a:lstStyle/>
        <a:p>
          <a:endParaRPr lang="es-CO"/>
        </a:p>
      </dgm:t>
    </dgm:pt>
    <dgm:pt modelId="{396DDFD8-4D38-41F9-9590-5C252E15C6C5}" type="pres">
      <dgm:prSet presAssocID="{696F43B4-4CA2-4DDC-827F-E08B8EDBF200}" presName="sibTrans" presStyleCnt="0"/>
      <dgm:spPr/>
      <dgm:t>
        <a:bodyPr/>
        <a:lstStyle/>
        <a:p>
          <a:endParaRPr lang="es-ES"/>
        </a:p>
      </dgm:t>
    </dgm:pt>
    <dgm:pt modelId="{F7A84C55-0F13-4FF4-9622-D7AD350FE7E4}" type="pres">
      <dgm:prSet presAssocID="{FC5BB6E7-F8F6-40F6-B77E-AF47BC97E01B}" presName="composite" presStyleCnt="0"/>
      <dgm:spPr/>
      <dgm:t>
        <a:bodyPr/>
        <a:lstStyle/>
        <a:p>
          <a:endParaRPr lang="es-ES"/>
        </a:p>
      </dgm:t>
    </dgm:pt>
    <dgm:pt modelId="{FB612E3C-7973-40A9-91D8-1053BAEA20E5}" type="pres">
      <dgm:prSet presAssocID="{FC5BB6E7-F8F6-40F6-B77E-AF47BC97E01B}" presName="ParentText" presStyleLbl="node1" presStyleIdx="2" presStyleCnt="3">
        <dgm:presLayoutVars>
          <dgm:chMax val="1"/>
          <dgm:chPref val="1"/>
          <dgm:bulletEnabled val="1"/>
        </dgm:presLayoutVars>
      </dgm:prSet>
      <dgm:spPr/>
      <dgm:t>
        <a:bodyPr/>
        <a:lstStyle/>
        <a:p>
          <a:endParaRPr lang="es-CO"/>
        </a:p>
      </dgm:t>
    </dgm:pt>
    <dgm:pt modelId="{F63CD4F7-1508-4CC3-8782-ACA9596B08A0}" type="pres">
      <dgm:prSet presAssocID="{FC5BB6E7-F8F6-40F6-B77E-AF47BC97E01B}" presName="FinalChildText" presStyleLbl="revTx" presStyleIdx="2" presStyleCnt="3" custScaleX="143504" custLinFactNeighborX="25063" custLinFactNeighborY="1074">
        <dgm:presLayoutVars>
          <dgm:chMax val="0"/>
          <dgm:chPref val="0"/>
          <dgm:bulletEnabled val="1"/>
        </dgm:presLayoutVars>
      </dgm:prSet>
      <dgm:spPr/>
      <dgm:t>
        <a:bodyPr/>
        <a:lstStyle/>
        <a:p>
          <a:endParaRPr lang="es-CO"/>
        </a:p>
      </dgm:t>
    </dgm:pt>
  </dgm:ptLst>
  <dgm:cxnLst>
    <dgm:cxn modelId="{61B11647-AFD6-4287-9259-C9B4C99CFE0C}" type="presOf" srcId="{CA2FADDC-71D9-4377-B104-C27050A5D3C0}" destId="{F63CD4F7-1508-4CC3-8782-ACA9596B08A0}" srcOrd="0" destOrd="2" presId="urn:microsoft.com/office/officeart/2005/8/layout/StepDownProcess"/>
    <dgm:cxn modelId="{626CDD97-D9E3-4247-AE6C-E882458373AB}" srcId="{7850C7BD-5576-473F-ADDC-85C78D94C477}" destId="{FC5BB6E7-F8F6-40F6-B77E-AF47BC97E01B}" srcOrd="2" destOrd="0" parTransId="{AEA1BAF0-467A-4D6A-946B-5AC0A31BF4CC}" sibTransId="{4C84A831-4E3D-4161-A553-F84C07ED2960}"/>
    <dgm:cxn modelId="{0B373AF4-90C6-44D3-9AF2-CE5BCC3AD81F}" type="presOf" srcId="{7850C7BD-5576-473F-ADDC-85C78D94C477}" destId="{52D65B8A-365B-4287-AA59-5F699C0D24F0}" srcOrd="0" destOrd="0" presId="urn:microsoft.com/office/officeart/2005/8/layout/StepDownProcess"/>
    <dgm:cxn modelId="{D27DCAD3-0424-4047-AFE4-D39955C219BC}" type="presOf" srcId="{B10CEC02-CEC6-4232-A010-1794A7814A75}" destId="{92E2B347-8250-4102-8C84-9A0427E5B0DC}" srcOrd="0" destOrd="0" presId="urn:microsoft.com/office/officeart/2005/8/layout/StepDownProcess"/>
    <dgm:cxn modelId="{1396E2DF-B3EB-41F7-92A2-54EF63D9B842}" srcId="{B10CEC02-CEC6-4232-A010-1794A7814A75}" destId="{0189D764-F998-4135-927E-6F0A801736FA}" srcOrd="2" destOrd="0" parTransId="{3F0F92BC-6B85-438F-BCC1-4FEE313D20F4}" sibTransId="{9CB13077-C404-4A19-9EE2-57E334010BA8}"/>
    <dgm:cxn modelId="{281D7D9D-6E81-4E8C-B3E8-425CB52F14E9}" srcId="{B10CEC02-CEC6-4232-A010-1794A7814A75}" destId="{60DE3A12-7D7D-4423-956A-0EC2268AC783}" srcOrd="0" destOrd="0" parTransId="{3517889A-DE8C-4024-BE5A-556E20E059B2}" sibTransId="{0368CF68-11A3-4671-B2D7-CD472CE47540}"/>
    <dgm:cxn modelId="{AF52C183-0324-4440-92C7-E5B568DA5117}" type="presOf" srcId="{36508C7E-1DDE-4620-B6CE-F3EB3B65EBFD}" destId="{54091BF3-80A3-468E-813A-F63146992547}" srcOrd="0" destOrd="3" presId="urn:microsoft.com/office/officeart/2005/8/layout/StepDownProcess"/>
    <dgm:cxn modelId="{E7C9EFC4-1261-4F1A-BE98-86BBC2F7CF74}" type="presOf" srcId="{D9E6E833-C584-435C-9BA1-DDA96AA40105}" destId="{54091BF3-80A3-468E-813A-F63146992547}" srcOrd="0" destOrd="0" presId="urn:microsoft.com/office/officeart/2005/8/layout/StepDownProcess"/>
    <dgm:cxn modelId="{749244BD-9745-437E-A2AB-D6B4579631BB}" srcId="{434AEB72-54D9-4371-8431-E4277791F18A}" destId="{0A5DFC19-9DC1-401F-92D1-38BCC04A384F}" srcOrd="1" destOrd="0" parTransId="{CEE23BD8-C576-4181-965F-56F1ABFE2FFC}" sibTransId="{2B6EAC9D-3855-48F2-BE52-966445CBD2FD}"/>
    <dgm:cxn modelId="{F5EC26C7-F8A7-4907-AD5D-C5F7B2481210}" srcId="{FC5BB6E7-F8F6-40F6-B77E-AF47BC97E01B}" destId="{B0C5BD77-5EF9-452F-9810-811BEC5D080F}" srcOrd="1" destOrd="0" parTransId="{2BF10DB2-864B-4171-95F9-A52E2D343DB9}" sibTransId="{DA8A651E-AF95-4575-829B-B49FF25603A0}"/>
    <dgm:cxn modelId="{7F824E16-3A4C-4F60-AC38-26680E1AEBEF}" type="presOf" srcId="{BC390E0A-92F4-4881-82AB-C3C78531F9FC}" destId="{F63CD4F7-1508-4CC3-8782-ACA9596B08A0}" srcOrd="0" destOrd="0" presId="urn:microsoft.com/office/officeart/2005/8/layout/StepDownProcess"/>
    <dgm:cxn modelId="{5CD3B4B6-F5CD-47E9-A820-08245CE8BA3F}" srcId="{434AEB72-54D9-4371-8431-E4277791F18A}" destId="{36508C7E-1DDE-4620-B6CE-F3EB3B65EBFD}" srcOrd="3" destOrd="0" parTransId="{E0436B73-363B-4D4F-9B60-487C9303C058}" sibTransId="{D5C76FCC-322B-4248-AAEE-44349675C519}"/>
    <dgm:cxn modelId="{6FDEEEEC-5A6A-46DC-810F-76DB0B1DDDEA}" type="presOf" srcId="{42D63C6E-3B0B-4950-B1D5-C0F6250374E8}" destId="{1D33043F-F09A-4CC4-8404-B98C64963B94}" srcOrd="0" destOrd="1" presId="urn:microsoft.com/office/officeart/2005/8/layout/StepDownProcess"/>
    <dgm:cxn modelId="{B0128926-F9EE-4153-AE3F-80977A1204AD}" type="presOf" srcId="{FC5BB6E7-F8F6-40F6-B77E-AF47BC97E01B}" destId="{FB612E3C-7973-40A9-91D8-1053BAEA20E5}" srcOrd="0" destOrd="0" presId="urn:microsoft.com/office/officeart/2005/8/layout/StepDownProcess"/>
    <dgm:cxn modelId="{FE10D7E0-69BB-4393-A387-F45493574CEC}" srcId="{7850C7BD-5576-473F-ADDC-85C78D94C477}" destId="{B10CEC02-CEC6-4232-A010-1794A7814A75}" srcOrd="0" destOrd="0" parTransId="{7BFC6692-73CA-4F02-8DC5-EFADF2A31C8D}" sibTransId="{2D4D0E66-6BDE-48FD-8462-BA0D4AEBC1EF}"/>
    <dgm:cxn modelId="{95288A26-CAC4-48DC-A3C4-E6FC14765CFA}" srcId="{7850C7BD-5576-473F-ADDC-85C78D94C477}" destId="{434AEB72-54D9-4371-8431-E4277791F18A}" srcOrd="1" destOrd="0" parTransId="{8B27DA5A-425C-4474-AA5B-7E9BAA21E33D}" sibTransId="{696F43B4-4CA2-4DDC-827F-E08B8EDBF200}"/>
    <dgm:cxn modelId="{EE7A94C1-6391-41E1-B32B-6D4360431D23}" srcId="{FC5BB6E7-F8F6-40F6-B77E-AF47BC97E01B}" destId="{CA2FADDC-71D9-4377-B104-C27050A5D3C0}" srcOrd="2" destOrd="0" parTransId="{7FE4E589-8192-4E12-AFB7-189F43D62394}" sibTransId="{BA2E5AE0-1F4E-4DBF-8653-0F4A1A4116F0}"/>
    <dgm:cxn modelId="{D2517114-D073-47CE-ADD8-122AD01B69F4}" type="presOf" srcId="{B0C5BD77-5EF9-452F-9810-811BEC5D080F}" destId="{F63CD4F7-1508-4CC3-8782-ACA9596B08A0}" srcOrd="0" destOrd="1" presId="urn:microsoft.com/office/officeart/2005/8/layout/StepDownProcess"/>
    <dgm:cxn modelId="{1BCD6C47-8065-454F-843E-CF9117CE0746}" srcId="{FC5BB6E7-F8F6-40F6-B77E-AF47BC97E01B}" destId="{BC390E0A-92F4-4881-82AB-C3C78531F9FC}" srcOrd="0" destOrd="0" parTransId="{EF950805-7C4B-4FEF-9F5F-1100E683B43D}" sibTransId="{91607F1D-6C89-4F74-A58D-F8AB9C58390A}"/>
    <dgm:cxn modelId="{73FACA61-B124-442F-952F-6DB368F5920C}" type="presOf" srcId="{0189D764-F998-4135-927E-6F0A801736FA}" destId="{1D33043F-F09A-4CC4-8404-B98C64963B94}" srcOrd="0" destOrd="2" presId="urn:microsoft.com/office/officeart/2005/8/layout/StepDownProcess"/>
    <dgm:cxn modelId="{A5545545-84D6-4533-BCE3-49590F1BC92B}" srcId="{434AEB72-54D9-4371-8431-E4277791F18A}" destId="{D9E6E833-C584-435C-9BA1-DDA96AA40105}" srcOrd="0" destOrd="0" parTransId="{9D4CA47E-EB38-4044-9AE2-FD108E245F66}" sibTransId="{E4DEB322-30A3-4365-99B9-C1CD0D911E75}"/>
    <dgm:cxn modelId="{6312F0CA-8A94-45BC-8D6D-F9126A4615B5}" type="presOf" srcId="{60DE3A12-7D7D-4423-956A-0EC2268AC783}" destId="{1D33043F-F09A-4CC4-8404-B98C64963B94}" srcOrd="0" destOrd="0" presId="urn:microsoft.com/office/officeart/2005/8/layout/StepDownProcess"/>
    <dgm:cxn modelId="{10D69F0E-1F7E-41DE-AE05-FCA2D004ADCB}" type="presOf" srcId="{82374ECE-00F4-49DF-8B7D-35F3876D45EF}" destId="{54091BF3-80A3-468E-813A-F63146992547}" srcOrd="0" destOrd="2" presId="urn:microsoft.com/office/officeart/2005/8/layout/StepDownProcess"/>
    <dgm:cxn modelId="{16CD36BE-7B56-4B38-89FC-E9865D473DEC}" type="presOf" srcId="{434AEB72-54D9-4371-8431-E4277791F18A}" destId="{47D29F44-C641-46D0-9C1E-3B948EDBE55E}" srcOrd="0" destOrd="0" presId="urn:microsoft.com/office/officeart/2005/8/layout/StepDownProcess"/>
    <dgm:cxn modelId="{FFB03695-A198-4D5A-AED7-F04CD113307F}" srcId="{B10CEC02-CEC6-4232-A010-1794A7814A75}" destId="{42D63C6E-3B0B-4950-B1D5-C0F6250374E8}" srcOrd="1" destOrd="0" parTransId="{BD38A4EE-343E-4FA3-B627-B41F14988613}" sibTransId="{AD678ED6-4D1E-4DB8-B981-BF47DF21822C}"/>
    <dgm:cxn modelId="{239793B4-7515-4069-84EC-0EC67D105EDD}" srcId="{434AEB72-54D9-4371-8431-E4277791F18A}" destId="{82374ECE-00F4-49DF-8B7D-35F3876D45EF}" srcOrd="2" destOrd="0" parTransId="{1A4A77A7-3086-4240-940A-5C75A6FE7257}" sibTransId="{5E236E1F-29BC-48B8-B974-5A914EF8DE7B}"/>
    <dgm:cxn modelId="{9E2C39FC-0124-43DD-B960-CEDC0D0CA2F5}" type="presOf" srcId="{0A5DFC19-9DC1-401F-92D1-38BCC04A384F}" destId="{54091BF3-80A3-468E-813A-F63146992547}" srcOrd="0" destOrd="1" presId="urn:microsoft.com/office/officeart/2005/8/layout/StepDownProcess"/>
    <dgm:cxn modelId="{C97BB35E-7FB3-4392-B664-CDA5510880F8}" type="presParOf" srcId="{52D65B8A-365B-4287-AA59-5F699C0D24F0}" destId="{678FBF37-7AE5-4F2B-AA12-19B311626CBC}" srcOrd="0" destOrd="0" presId="urn:microsoft.com/office/officeart/2005/8/layout/StepDownProcess"/>
    <dgm:cxn modelId="{46FB608E-6ABF-443F-99E4-4C2AF93C0AA3}" type="presParOf" srcId="{678FBF37-7AE5-4F2B-AA12-19B311626CBC}" destId="{950994D1-9DEA-4B5E-8B51-0F2689CF4350}" srcOrd="0" destOrd="0" presId="urn:microsoft.com/office/officeart/2005/8/layout/StepDownProcess"/>
    <dgm:cxn modelId="{EDFD4866-BE42-4F95-B3B8-E8DFDA96FEDD}" type="presParOf" srcId="{678FBF37-7AE5-4F2B-AA12-19B311626CBC}" destId="{92E2B347-8250-4102-8C84-9A0427E5B0DC}" srcOrd="1" destOrd="0" presId="urn:microsoft.com/office/officeart/2005/8/layout/StepDownProcess"/>
    <dgm:cxn modelId="{50FF3B63-0AEE-4616-BA02-CDCEB1DCAFE7}" type="presParOf" srcId="{678FBF37-7AE5-4F2B-AA12-19B311626CBC}" destId="{1D33043F-F09A-4CC4-8404-B98C64963B94}" srcOrd="2" destOrd="0" presId="urn:microsoft.com/office/officeart/2005/8/layout/StepDownProcess"/>
    <dgm:cxn modelId="{B163244A-3D03-45F3-B429-BB987047215C}" type="presParOf" srcId="{52D65B8A-365B-4287-AA59-5F699C0D24F0}" destId="{39B6B396-71D1-4EF3-B0A1-76BD4CD4300B}" srcOrd="1" destOrd="0" presId="urn:microsoft.com/office/officeart/2005/8/layout/StepDownProcess"/>
    <dgm:cxn modelId="{9683F244-6563-4EBA-A0F3-5F9F8F1E70C7}" type="presParOf" srcId="{52D65B8A-365B-4287-AA59-5F699C0D24F0}" destId="{E4FA54BB-16C6-4EF7-BD76-ED75A8CF567B}" srcOrd="2" destOrd="0" presId="urn:microsoft.com/office/officeart/2005/8/layout/StepDownProcess"/>
    <dgm:cxn modelId="{690113F0-FE07-4A50-A3CB-EDFA796E5270}" type="presParOf" srcId="{E4FA54BB-16C6-4EF7-BD76-ED75A8CF567B}" destId="{2728C9A4-49EF-48A8-B7C7-C030247F5247}" srcOrd="0" destOrd="0" presId="urn:microsoft.com/office/officeart/2005/8/layout/StepDownProcess"/>
    <dgm:cxn modelId="{71CB09C1-467A-42F6-AC8C-36F929481CB8}" type="presParOf" srcId="{E4FA54BB-16C6-4EF7-BD76-ED75A8CF567B}" destId="{47D29F44-C641-46D0-9C1E-3B948EDBE55E}" srcOrd="1" destOrd="0" presId="urn:microsoft.com/office/officeart/2005/8/layout/StepDownProcess"/>
    <dgm:cxn modelId="{9AC031E4-223B-486F-9FD4-2E2C57928FAB}" type="presParOf" srcId="{E4FA54BB-16C6-4EF7-BD76-ED75A8CF567B}" destId="{54091BF3-80A3-468E-813A-F63146992547}" srcOrd="2" destOrd="0" presId="urn:microsoft.com/office/officeart/2005/8/layout/StepDownProcess"/>
    <dgm:cxn modelId="{BA624B62-9C00-4C74-8006-EA8B6A5F38FF}" type="presParOf" srcId="{52D65B8A-365B-4287-AA59-5F699C0D24F0}" destId="{396DDFD8-4D38-41F9-9590-5C252E15C6C5}" srcOrd="3" destOrd="0" presId="urn:microsoft.com/office/officeart/2005/8/layout/StepDownProcess"/>
    <dgm:cxn modelId="{4431FFB7-826B-4382-BD4F-B6BF2044B85A}" type="presParOf" srcId="{52D65B8A-365B-4287-AA59-5F699C0D24F0}" destId="{F7A84C55-0F13-4FF4-9622-D7AD350FE7E4}" srcOrd="4" destOrd="0" presId="urn:microsoft.com/office/officeart/2005/8/layout/StepDownProcess"/>
    <dgm:cxn modelId="{0B99A0B1-06E0-49EF-811C-22042273EA23}" type="presParOf" srcId="{F7A84C55-0F13-4FF4-9622-D7AD350FE7E4}" destId="{FB612E3C-7973-40A9-91D8-1053BAEA20E5}" srcOrd="0" destOrd="0" presId="urn:microsoft.com/office/officeart/2005/8/layout/StepDownProcess"/>
    <dgm:cxn modelId="{DF5B67BA-8FEA-4C33-805D-477458FDB8E8}" type="presParOf" srcId="{F7A84C55-0F13-4FF4-9622-D7AD350FE7E4}" destId="{F63CD4F7-1508-4CC3-8782-ACA9596B08A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B3E06A-D113-4A49-BCE7-C86ED8A8CD3B}"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s-ES"/>
        </a:p>
      </dgm:t>
    </dgm:pt>
    <dgm:pt modelId="{72A41B20-3648-48AD-BA4A-A2B16D9DDE2F}">
      <dgm:prSet phldrT="[Texto]" custT="1"/>
      <dgm:spPr>
        <a:solidFill>
          <a:srgbClr val="009999"/>
        </a:solidFill>
      </dgm:spPr>
      <dgm:t>
        <a:bodyPr/>
        <a:lstStyle/>
        <a:p>
          <a:r>
            <a:rPr lang="es-CO" sz="1600" b="1" dirty="0" smtClean="0">
              <a:solidFill>
                <a:schemeClr val="bg1"/>
              </a:solidFill>
            </a:rPr>
            <a:t>Sustentación del proceso</a:t>
          </a:r>
          <a:endParaRPr lang="es-ES" sz="1600" b="1" dirty="0">
            <a:solidFill>
              <a:schemeClr val="bg1"/>
            </a:solidFill>
          </a:endParaRPr>
        </a:p>
      </dgm:t>
    </dgm:pt>
    <dgm:pt modelId="{D52384AA-7D0C-43D2-945D-34065E8A3AB6}" type="parTrans" cxnId="{6F644438-E0D8-436B-809C-ECAD3A670856}">
      <dgm:prSet/>
      <dgm:spPr/>
      <dgm:t>
        <a:bodyPr/>
        <a:lstStyle/>
        <a:p>
          <a:endParaRPr lang="es-ES" sz="1600" b="1">
            <a:solidFill>
              <a:schemeClr val="bg1"/>
            </a:solidFill>
          </a:endParaRPr>
        </a:p>
      </dgm:t>
    </dgm:pt>
    <dgm:pt modelId="{4A342AB4-3DCC-41EC-93AC-72E61A97DF13}" type="sibTrans" cxnId="{6F644438-E0D8-436B-809C-ECAD3A670856}">
      <dgm:prSet custT="1"/>
      <dgm:spPr/>
      <dgm:t>
        <a:bodyPr/>
        <a:lstStyle/>
        <a:p>
          <a:endParaRPr lang="es-ES" sz="1600" b="1">
            <a:solidFill>
              <a:schemeClr val="bg1"/>
            </a:solidFill>
          </a:endParaRPr>
        </a:p>
      </dgm:t>
    </dgm:pt>
    <dgm:pt modelId="{A0C51AC3-4A90-4FC0-AF07-D5A2EED6E238}">
      <dgm:prSet phldrT="[Texto]" custT="1"/>
      <dgm:spPr/>
      <dgm:t>
        <a:bodyPr/>
        <a:lstStyle/>
        <a:p>
          <a:r>
            <a:rPr lang="es-CO" sz="1600" b="1" smtClean="0">
              <a:solidFill>
                <a:schemeClr val="bg1"/>
              </a:solidFill>
            </a:rPr>
            <a:t>Acciones complementarias</a:t>
          </a:r>
          <a:endParaRPr lang="es-ES" sz="1600" b="1" dirty="0">
            <a:solidFill>
              <a:schemeClr val="bg1"/>
            </a:solidFill>
          </a:endParaRPr>
        </a:p>
      </dgm:t>
    </dgm:pt>
    <dgm:pt modelId="{0469E6DF-4F50-48B3-A90C-D185124BDD78}" type="parTrans" cxnId="{B2A12159-17E6-41D8-88AA-2E3AA42ECF89}">
      <dgm:prSet/>
      <dgm:spPr/>
      <dgm:t>
        <a:bodyPr/>
        <a:lstStyle/>
        <a:p>
          <a:endParaRPr lang="es-ES" sz="1600" b="1">
            <a:solidFill>
              <a:schemeClr val="bg1"/>
            </a:solidFill>
          </a:endParaRPr>
        </a:p>
      </dgm:t>
    </dgm:pt>
    <dgm:pt modelId="{2F3CC91D-3E79-49B1-A866-DD8413CF4B1C}" type="sibTrans" cxnId="{B2A12159-17E6-41D8-88AA-2E3AA42ECF89}">
      <dgm:prSet custT="1"/>
      <dgm:spPr/>
      <dgm:t>
        <a:bodyPr/>
        <a:lstStyle/>
        <a:p>
          <a:endParaRPr lang="es-ES" sz="1600" b="1">
            <a:solidFill>
              <a:schemeClr val="bg1"/>
            </a:solidFill>
          </a:endParaRPr>
        </a:p>
      </dgm:t>
    </dgm:pt>
    <dgm:pt modelId="{EE435CBE-AD49-41CD-B02D-921CDE11AD06}">
      <dgm:prSet phldrT="[Texto]" custT="1"/>
      <dgm:spPr>
        <a:solidFill>
          <a:srgbClr val="79C4CB"/>
        </a:solidFill>
      </dgm:spPr>
      <dgm:t>
        <a:bodyPr/>
        <a:lstStyle/>
        <a:p>
          <a:r>
            <a:rPr lang="es-CO" sz="1600" b="1" dirty="0" smtClean="0">
              <a:solidFill>
                <a:schemeClr val="bg1"/>
              </a:solidFill>
            </a:rPr>
            <a:t>Documento final</a:t>
          </a:r>
          <a:endParaRPr lang="es-ES" sz="1600" b="1" dirty="0">
            <a:solidFill>
              <a:schemeClr val="bg1"/>
            </a:solidFill>
          </a:endParaRPr>
        </a:p>
      </dgm:t>
    </dgm:pt>
    <dgm:pt modelId="{2168FDC0-99C2-417E-901E-CD2430BE945E}" type="parTrans" cxnId="{4592FC3B-EF08-4F0D-99EB-08E18234C65D}">
      <dgm:prSet/>
      <dgm:spPr/>
      <dgm:t>
        <a:bodyPr/>
        <a:lstStyle/>
        <a:p>
          <a:endParaRPr lang="es-ES" sz="1600" b="1">
            <a:solidFill>
              <a:schemeClr val="bg1"/>
            </a:solidFill>
          </a:endParaRPr>
        </a:p>
      </dgm:t>
    </dgm:pt>
    <dgm:pt modelId="{7933104C-B92B-40F8-B2B5-347A4B025B01}" type="sibTrans" cxnId="{4592FC3B-EF08-4F0D-99EB-08E18234C65D}">
      <dgm:prSet custT="1"/>
      <dgm:spPr/>
      <dgm:t>
        <a:bodyPr/>
        <a:lstStyle/>
        <a:p>
          <a:endParaRPr lang="es-ES" sz="1600" b="1">
            <a:solidFill>
              <a:schemeClr val="bg1"/>
            </a:solidFill>
          </a:endParaRPr>
        </a:p>
      </dgm:t>
    </dgm:pt>
    <dgm:pt modelId="{CC70953E-42A7-4BB8-93F6-268582D21AF3}">
      <dgm:prSet phldrT="[Texto]" custT="1"/>
      <dgm:spPr>
        <a:solidFill>
          <a:srgbClr val="C5E6E9"/>
        </a:solidFill>
      </dgm:spPr>
      <dgm:t>
        <a:bodyPr/>
        <a:lstStyle/>
        <a:p>
          <a:r>
            <a:rPr lang="es-CO" sz="1600" b="1" dirty="0" smtClean="0">
              <a:solidFill>
                <a:schemeClr val="bg1"/>
              </a:solidFill>
            </a:rPr>
            <a:t>Suscripción acto administrativo</a:t>
          </a:r>
          <a:endParaRPr lang="es-ES" sz="1600" b="1" dirty="0">
            <a:solidFill>
              <a:schemeClr val="bg1"/>
            </a:solidFill>
          </a:endParaRPr>
        </a:p>
      </dgm:t>
    </dgm:pt>
    <dgm:pt modelId="{AC79F4BC-0B7A-4956-B46C-8FFB2950FC0C}" type="parTrans" cxnId="{0F75C2AE-B6F3-43FC-B2A2-9292299BBF1A}">
      <dgm:prSet/>
      <dgm:spPr/>
      <dgm:t>
        <a:bodyPr/>
        <a:lstStyle/>
        <a:p>
          <a:endParaRPr lang="es-ES" sz="1600" b="1">
            <a:solidFill>
              <a:schemeClr val="bg1"/>
            </a:solidFill>
          </a:endParaRPr>
        </a:p>
      </dgm:t>
    </dgm:pt>
    <dgm:pt modelId="{C4088F28-4F7B-4044-B82B-DF9CAA854855}" type="sibTrans" cxnId="{0F75C2AE-B6F3-43FC-B2A2-9292299BBF1A}">
      <dgm:prSet/>
      <dgm:spPr/>
      <dgm:t>
        <a:bodyPr/>
        <a:lstStyle/>
        <a:p>
          <a:endParaRPr lang="es-ES" sz="1600" b="1">
            <a:solidFill>
              <a:schemeClr val="bg1"/>
            </a:solidFill>
          </a:endParaRPr>
        </a:p>
      </dgm:t>
    </dgm:pt>
    <dgm:pt modelId="{82589B78-908C-4E32-9302-6D35F5474DBC}" type="pres">
      <dgm:prSet presAssocID="{EDB3E06A-D113-4A49-BCE7-C86ED8A8CD3B}" presName="rootnode" presStyleCnt="0">
        <dgm:presLayoutVars>
          <dgm:chMax/>
          <dgm:chPref/>
          <dgm:dir/>
          <dgm:animLvl val="lvl"/>
        </dgm:presLayoutVars>
      </dgm:prSet>
      <dgm:spPr/>
      <dgm:t>
        <a:bodyPr/>
        <a:lstStyle/>
        <a:p>
          <a:endParaRPr lang="es-ES"/>
        </a:p>
      </dgm:t>
    </dgm:pt>
    <dgm:pt modelId="{F5C9EB5C-1989-46AD-A1B0-5B2EA07E22E9}" type="pres">
      <dgm:prSet presAssocID="{72A41B20-3648-48AD-BA4A-A2B16D9DDE2F}" presName="composite" presStyleCnt="0"/>
      <dgm:spPr/>
    </dgm:pt>
    <dgm:pt modelId="{73FEDD47-3D2A-4802-A84E-C8C7394C1150}" type="pres">
      <dgm:prSet presAssocID="{72A41B20-3648-48AD-BA4A-A2B16D9DDE2F}" presName="bentUpArrow1" presStyleLbl="alignImgPlace1" presStyleIdx="0" presStyleCnt="3"/>
      <dgm:spPr/>
    </dgm:pt>
    <dgm:pt modelId="{F1F8D06B-8F07-4D9C-8AD7-A4BB1200F890}" type="pres">
      <dgm:prSet presAssocID="{72A41B20-3648-48AD-BA4A-A2B16D9DDE2F}" presName="ParentText" presStyleLbl="node1" presStyleIdx="0" presStyleCnt="4" custScaleX="258443">
        <dgm:presLayoutVars>
          <dgm:chMax val="1"/>
          <dgm:chPref val="1"/>
          <dgm:bulletEnabled val="1"/>
        </dgm:presLayoutVars>
      </dgm:prSet>
      <dgm:spPr/>
      <dgm:t>
        <a:bodyPr/>
        <a:lstStyle/>
        <a:p>
          <a:endParaRPr lang="es-ES"/>
        </a:p>
      </dgm:t>
    </dgm:pt>
    <dgm:pt modelId="{EED71E10-648F-45A5-8390-C5D7D6BDCFF5}" type="pres">
      <dgm:prSet presAssocID="{72A41B20-3648-48AD-BA4A-A2B16D9DDE2F}" presName="ChildText" presStyleLbl="revTx" presStyleIdx="0" presStyleCnt="3">
        <dgm:presLayoutVars>
          <dgm:chMax val="0"/>
          <dgm:chPref val="0"/>
          <dgm:bulletEnabled val="1"/>
        </dgm:presLayoutVars>
      </dgm:prSet>
      <dgm:spPr/>
    </dgm:pt>
    <dgm:pt modelId="{1C39F09E-6904-4B60-951B-9E0C3DDB9C4B}" type="pres">
      <dgm:prSet presAssocID="{4A342AB4-3DCC-41EC-93AC-72E61A97DF13}" presName="sibTrans" presStyleCnt="0"/>
      <dgm:spPr/>
    </dgm:pt>
    <dgm:pt modelId="{1FBFCE29-F044-4F43-B62E-55B5B07DC99B}" type="pres">
      <dgm:prSet presAssocID="{A0C51AC3-4A90-4FC0-AF07-D5A2EED6E238}" presName="composite" presStyleCnt="0"/>
      <dgm:spPr/>
    </dgm:pt>
    <dgm:pt modelId="{D8A6A29B-C22E-4529-9A2D-55ACD2FAE49D}" type="pres">
      <dgm:prSet presAssocID="{A0C51AC3-4A90-4FC0-AF07-D5A2EED6E238}" presName="bentUpArrow1" presStyleLbl="alignImgPlace1" presStyleIdx="1" presStyleCnt="3"/>
      <dgm:spPr/>
    </dgm:pt>
    <dgm:pt modelId="{146EBEA1-0B95-4680-B274-2AD5220EDD12}" type="pres">
      <dgm:prSet presAssocID="{A0C51AC3-4A90-4FC0-AF07-D5A2EED6E238}" presName="ParentText" presStyleLbl="node1" presStyleIdx="1" presStyleCnt="4" custScaleX="258443" custLinFactNeighborX="52468" custLinFactNeighborY="-8832">
        <dgm:presLayoutVars>
          <dgm:chMax val="1"/>
          <dgm:chPref val="1"/>
          <dgm:bulletEnabled val="1"/>
        </dgm:presLayoutVars>
      </dgm:prSet>
      <dgm:spPr/>
      <dgm:t>
        <a:bodyPr/>
        <a:lstStyle/>
        <a:p>
          <a:endParaRPr lang="es-ES"/>
        </a:p>
      </dgm:t>
    </dgm:pt>
    <dgm:pt modelId="{CC7EC4DD-0768-4390-AD5C-9922C3551E38}" type="pres">
      <dgm:prSet presAssocID="{A0C51AC3-4A90-4FC0-AF07-D5A2EED6E238}" presName="ChildText" presStyleLbl="revTx" presStyleIdx="1" presStyleCnt="3">
        <dgm:presLayoutVars>
          <dgm:chMax val="0"/>
          <dgm:chPref val="0"/>
          <dgm:bulletEnabled val="1"/>
        </dgm:presLayoutVars>
      </dgm:prSet>
      <dgm:spPr/>
    </dgm:pt>
    <dgm:pt modelId="{5753DCA7-02E3-435F-8ABA-CF8EFAAAD002}" type="pres">
      <dgm:prSet presAssocID="{2F3CC91D-3E79-49B1-A866-DD8413CF4B1C}" presName="sibTrans" presStyleCnt="0"/>
      <dgm:spPr/>
    </dgm:pt>
    <dgm:pt modelId="{CBF1A111-6559-4837-8182-66AB6B6ED7DA}" type="pres">
      <dgm:prSet presAssocID="{EE435CBE-AD49-41CD-B02D-921CDE11AD06}" presName="composite" presStyleCnt="0"/>
      <dgm:spPr/>
    </dgm:pt>
    <dgm:pt modelId="{5D8CE9CD-EE5B-41DB-BCD5-DDBA84698AE8}" type="pres">
      <dgm:prSet presAssocID="{EE435CBE-AD49-41CD-B02D-921CDE11AD06}" presName="bentUpArrow1" presStyleLbl="alignImgPlace1" presStyleIdx="2" presStyleCnt="3"/>
      <dgm:spPr/>
    </dgm:pt>
    <dgm:pt modelId="{628D0B42-BB15-431C-AB6C-E5860DE7C295}" type="pres">
      <dgm:prSet presAssocID="{EE435CBE-AD49-41CD-B02D-921CDE11AD06}" presName="ParentText" presStyleLbl="node1" presStyleIdx="2" presStyleCnt="4" custScaleX="258443" custLinFactNeighborX="47909" custLinFactNeighborY="-17309">
        <dgm:presLayoutVars>
          <dgm:chMax val="1"/>
          <dgm:chPref val="1"/>
          <dgm:bulletEnabled val="1"/>
        </dgm:presLayoutVars>
      </dgm:prSet>
      <dgm:spPr/>
      <dgm:t>
        <a:bodyPr/>
        <a:lstStyle/>
        <a:p>
          <a:endParaRPr lang="es-ES"/>
        </a:p>
      </dgm:t>
    </dgm:pt>
    <dgm:pt modelId="{9B55F2C3-55B0-40EC-8335-02B617E7D3EA}" type="pres">
      <dgm:prSet presAssocID="{EE435CBE-AD49-41CD-B02D-921CDE11AD06}" presName="ChildText" presStyleLbl="revTx" presStyleIdx="2" presStyleCnt="3">
        <dgm:presLayoutVars>
          <dgm:chMax val="0"/>
          <dgm:chPref val="0"/>
          <dgm:bulletEnabled val="1"/>
        </dgm:presLayoutVars>
      </dgm:prSet>
      <dgm:spPr/>
    </dgm:pt>
    <dgm:pt modelId="{EAC2C188-4CB5-4C0B-96CE-D2DE124EF7F9}" type="pres">
      <dgm:prSet presAssocID="{7933104C-B92B-40F8-B2B5-347A4B025B01}" presName="sibTrans" presStyleCnt="0"/>
      <dgm:spPr/>
    </dgm:pt>
    <dgm:pt modelId="{FA2CB87D-7E26-43F1-98B9-153286E8F251}" type="pres">
      <dgm:prSet presAssocID="{CC70953E-42A7-4BB8-93F6-268582D21AF3}" presName="composite" presStyleCnt="0"/>
      <dgm:spPr/>
    </dgm:pt>
    <dgm:pt modelId="{E804B5D4-862F-4E95-8F6F-F9D924DB4B69}" type="pres">
      <dgm:prSet presAssocID="{CC70953E-42A7-4BB8-93F6-268582D21AF3}" presName="ParentText" presStyleLbl="node1" presStyleIdx="3" presStyleCnt="4" custScaleX="258443" custLinFactNeighborX="44819" custLinFactNeighborY="-23685">
        <dgm:presLayoutVars>
          <dgm:chMax val="1"/>
          <dgm:chPref val="1"/>
          <dgm:bulletEnabled val="1"/>
        </dgm:presLayoutVars>
      </dgm:prSet>
      <dgm:spPr/>
      <dgm:t>
        <a:bodyPr/>
        <a:lstStyle/>
        <a:p>
          <a:endParaRPr lang="es-ES"/>
        </a:p>
      </dgm:t>
    </dgm:pt>
  </dgm:ptLst>
  <dgm:cxnLst>
    <dgm:cxn modelId="{0F75C2AE-B6F3-43FC-B2A2-9292299BBF1A}" srcId="{EDB3E06A-D113-4A49-BCE7-C86ED8A8CD3B}" destId="{CC70953E-42A7-4BB8-93F6-268582D21AF3}" srcOrd="3" destOrd="0" parTransId="{AC79F4BC-0B7A-4956-B46C-8FFB2950FC0C}" sibTransId="{C4088F28-4F7B-4044-B82B-DF9CAA854855}"/>
    <dgm:cxn modelId="{2DFA2E94-C3A9-4106-A11A-5ACADCA02EBD}" type="presOf" srcId="{EE435CBE-AD49-41CD-B02D-921CDE11AD06}" destId="{628D0B42-BB15-431C-AB6C-E5860DE7C295}" srcOrd="0" destOrd="0" presId="urn:microsoft.com/office/officeart/2005/8/layout/StepDownProcess"/>
    <dgm:cxn modelId="{DC759284-4237-464F-9565-D4AE4F0E9612}" type="presOf" srcId="{EDB3E06A-D113-4A49-BCE7-C86ED8A8CD3B}" destId="{82589B78-908C-4E32-9302-6D35F5474DBC}" srcOrd="0" destOrd="0" presId="urn:microsoft.com/office/officeart/2005/8/layout/StepDownProcess"/>
    <dgm:cxn modelId="{4592FC3B-EF08-4F0D-99EB-08E18234C65D}" srcId="{EDB3E06A-D113-4A49-BCE7-C86ED8A8CD3B}" destId="{EE435CBE-AD49-41CD-B02D-921CDE11AD06}" srcOrd="2" destOrd="0" parTransId="{2168FDC0-99C2-417E-901E-CD2430BE945E}" sibTransId="{7933104C-B92B-40F8-B2B5-347A4B025B01}"/>
    <dgm:cxn modelId="{B2A12159-17E6-41D8-88AA-2E3AA42ECF89}" srcId="{EDB3E06A-D113-4A49-BCE7-C86ED8A8CD3B}" destId="{A0C51AC3-4A90-4FC0-AF07-D5A2EED6E238}" srcOrd="1" destOrd="0" parTransId="{0469E6DF-4F50-48B3-A90C-D185124BDD78}" sibTransId="{2F3CC91D-3E79-49B1-A866-DD8413CF4B1C}"/>
    <dgm:cxn modelId="{170B7B15-5B13-46CD-A311-E14C0AF83FB7}" type="presOf" srcId="{A0C51AC3-4A90-4FC0-AF07-D5A2EED6E238}" destId="{146EBEA1-0B95-4680-B274-2AD5220EDD12}" srcOrd="0" destOrd="0" presId="urn:microsoft.com/office/officeart/2005/8/layout/StepDownProcess"/>
    <dgm:cxn modelId="{E0635837-1F79-4DA3-825A-B79CAF0C01E5}" type="presOf" srcId="{72A41B20-3648-48AD-BA4A-A2B16D9DDE2F}" destId="{F1F8D06B-8F07-4D9C-8AD7-A4BB1200F890}" srcOrd="0" destOrd="0" presId="urn:microsoft.com/office/officeart/2005/8/layout/StepDownProcess"/>
    <dgm:cxn modelId="{6F644438-E0D8-436B-809C-ECAD3A670856}" srcId="{EDB3E06A-D113-4A49-BCE7-C86ED8A8CD3B}" destId="{72A41B20-3648-48AD-BA4A-A2B16D9DDE2F}" srcOrd="0" destOrd="0" parTransId="{D52384AA-7D0C-43D2-945D-34065E8A3AB6}" sibTransId="{4A342AB4-3DCC-41EC-93AC-72E61A97DF13}"/>
    <dgm:cxn modelId="{649783C2-E8D4-4563-B15C-2608C7AC36DD}" type="presOf" srcId="{CC70953E-42A7-4BB8-93F6-268582D21AF3}" destId="{E804B5D4-862F-4E95-8F6F-F9D924DB4B69}" srcOrd="0" destOrd="0" presId="urn:microsoft.com/office/officeart/2005/8/layout/StepDownProcess"/>
    <dgm:cxn modelId="{E47B60DC-C467-44FB-B006-1748A4345DE7}" type="presParOf" srcId="{82589B78-908C-4E32-9302-6D35F5474DBC}" destId="{F5C9EB5C-1989-46AD-A1B0-5B2EA07E22E9}" srcOrd="0" destOrd="0" presId="urn:microsoft.com/office/officeart/2005/8/layout/StepDownProcess"/>
    <dgm:cxn modelId="{8803D8CE-D134-41F9-B00A-186C03B36CAE}" type="presParOf" srcId="{F5C9EB5C-1989-46AD-A1B0-5B2EA07E22E9}" destId="{73FEDD47-3D2A-4802-A84E-C8C7394C1150}" srcOrd="0" destOrd="0" presId="urn:microsoft.com/office/officeart/2005/8/layout/StepDownProcess"/>
    <dgm:cxn modelId="{4664C466-B296-4A48-A4A3-5DF964F407EB}" type="presParOf" srcId="{F5C9EB5C-1989-46AD-A1B0-5B2EA07E22E9}" destId="{F1F8D06B-8F07-4D9C-8AD7-A4BB1200F890}" srcOrd="1" destOrd="0" presId="urn:microsoft.com/office/officeart/2005/8/layout/StepDownProcess"/>
    <dgm:cxn modelId="{3CEEA391-9FB7-49C4-810B-12C0B15964D9}" type="presParOf" srcId="{F5C9EB5C-1989-46AD-A1B0-5B2EA07E22E9}" destId="{EED71E10-648F-45A5-8390-C5D7D6BDCFF5}" srcOrd="2" destOrd="0" presId="urn:microsoft.com/office/officeart/2005/8/layout/StepDownProcess"/>
    <dgm:cxn modelId="{41EAA4B5-85B7-45A3-A2F0-0C3955B8CE8B}" type="presParOf" srcId="{82589B78-908C-4E32-9302-6D35F5474DBC}" destId="{1C39F09E-6904-4B60-951B-9E0C3DDB9C4B}" srcOrd="1" destOrd="0" presId="urn:microsoft.com/office/officeart/2005/8/layout/StepDownProcess"/>
    <dgm:cxn modelId="{4397867C-3E3A-433F-9DE3-5B94A888537D}" type="presParOf" srcId="{82589B78-908C-4E32-9302-6D35F5474DBC}" destId="{1FBFCE29-F044-4F43-B62E-55B5B07DC99B}" srcOrd="2" destOrd="0" presId="urn:microsoft.com/office/officeart/2005/8/layout/StepDownProcess"/>
    <dgm:cxn modelId="{8157F82E-76C9-4E28-8BD9-D133691C0390}" type="presParOf" srcId="{1FBFCE29-F044-4F43-B62E-55B5B07DC99B}" destId="{D8A6A29B-C22E-4529-9A2D-55ACD2FAE49D}" srcOrd="0" destOrd="0" presId="urn:microsoft.com/office/officeart/2005/8/layout/StepDownProcess"/>
    <dgm:cxn modelId="{C4A93709-D1D6-4A4B-BA9A-8D4663332CB3}" type="presParOf" srcId="{1FBFCE29-F044-4F43-B62E-55B5B07DC99B}" destId="{146EBEA1-0B95-4680-B274-2AD5220EDD12}" srcOrd="1" destOrd="0" presId="urn:microsoft.com/office/officeart/2005/8/layout/StepDownProcess"/>
    <dgm:cxn modelId="{C8C98076-23C0-48B0-B3EC-DF8DEE1B28B5}" type="presParOf" srcId="{1FBFCE29-F044-4F43-B62E-55B5B07DC99B}" destId="{CC7EC4DD-0768-4390-AD5C-9922C3551E38}" srcOrd="2" destOrd="0" presId="urn:microsoft.com/office/officeart/2005/8/layout/StepDownProcess"/>
    <dgm:cxn modelId="{108A1908-FF9A-416D-97F6-B0F50BCAA562}" type="presParOf" srcId="{82589B78-908C-4E32-9302-6D35F5474DBC}" destId="{5753DCA7-02E3-435F-8ABA-CF8EFAAAD002}" srcOrd="3" destOrd="0" presId="urn:microsoft.com/office/officeart/2005/8/layout/StepDownProcess"/>
    <dgm:cxn modelId="{FB3FE08E-823F-432D-B94D-F9C972309768}" type="presParOf" srcId="{82589B78-908C-4E32-9302-6D35F5474DBC}" destId="{CBF1A111-6559-4837-8182-66AB6B6ED7DA}" srcOrd="4" destOrd="0" presId="urn:microsoft.com/office/officeart/2005/8/layout/StepDownProcess"/>
    <dgm:cxn modelId="{5A34B62A-94D5-417C-8AB9-03A0EC9AB573}" type="presParOf" srcId="{CBF1A111-6559-4837-8182-66AB6B6ED7DA}" destId="{5D8CE9CD-EE5B-41DB-BCD5-DDBA84698AE8}" srcOrd="0" destOrd="0" presId="urn:microsoft.com/office/officeart/2005/8/layout/StepDownProcess"/>
    <dgm:cxn modelId="{348D90B5-90DC-48C8-B2B6-B1B88B91587E}" type="presParOf" srcId="{CBF1A111-6559-4837-8182-66AB6B6ED7DA}" destId="{628D0B42-BB15-431C-AB6C-E5860DE7C295}" srcOrd="1" destOrd="0" presId="urn:microsoft.com/office/officeart/2005/8/layout/StepDownProcess"/>
    <dgm:cxn modelId="{E824D097-DFE4-4183-A1BF-C8D7AB7863B1}" type="presParOf" srcId="{CBF1A111-6559-4837-8182-66AB6B6ED7DA}" destId="{9B55F2C3-55B0-40EC-8335-02B617E7D3EA}" srcOrd="2" destOrd="0" presId="urn:microsoft.com/office/officeart/2005/8/layout/StepDownProcess"/>
    <dgm:cxn modelId="{749A650F-F616-454B-A19E-E0D17986E04D}" type="presParOf" srcId="{82589B78-908C-4E32-9302-6D35F5474DBC}" destId="{EAC2C188-4CB5-4C0B-96CE-D2DE124EF7F9}" srcOrd="5" destOrd="0" presId="urn:microsoft.com/office/officeart/2005/8/layout/StepDownProcess"/>
    <dgm:cxn modelId="{6A59917A-AD10-4A32-BD71-8D12720EDDAA}" type="presParOf" srcId="{82589B78-908C-4E32-9302-6D35F5474DBC}" destId="{FA2CB87D-7E26-43F1-98B9-153286E8F251}" srcOrd="6" destOrd="0" presId="urn:microsoft.com/office/officeart/2005/8/layout/StepDownProcess"/>
    <dgm:cxn modelId="{5FB1F945-4919-4FC6-8117-507D0D02B5B7}" type="presParOf" srcId="{FA2CB87D-7E26-43F1-98B9-153286E8F251}" destId="{E804B5D4-862F-4E95-8F6F-F9D924DB4B69}" srcOrd="0" destOrd="0" presId="urn:microsoft.com/office/officeart/2005/8/layout/StepDownProcess"/>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8ACE9-CA32-49D5-8411-BA7E8A0140CC}"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S"/>
        </a:p>
      </dgm:t>
    </dgm:pt>
    <dgm:pt modelId="{7FF832CE-6027-4A45-B9E6-AE62B6269695}">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ES" sz="2000" b="1" dirty="0" smtClean="0">
              <a:solidFill>
                <a:schemeClr val="bg1"/>
              </a:solidFill>
            </a:rPr>
            <a:t>Áreas protegidas</a:t>
          </a:r>
          <a:endParaRPr lang="es-ES" sz="2000" b="1" dirty="0">
            <a:solidFill>
              <a:schemeClr val="bg1"/>
            </a:solidFill>
          </a:endParaRPr>
        </a:p>
      </dgm:t>
    </dgm:pt>
    <dgm:pt modelId="{B8E5F338-1AA8-4D31-9604-83D3786BFBE2}" type="parTrans" cxnId="{94093227-0DEB-491C-BD8D-2B60E3F23392}">
      <dgm:prSet/>
      <dgm:spPr/>
      <dgm:t>
        <a:bodyPr/>
        <a:lstStyle/>
        <a:p>
          <a:endParaRPr lang="es-ES" sz="1200"/>
        </a:p>
      </dgm:t>
    </dgm:pt>
    <dgm:pt modelId="{55BD32BA-3A7F-4148-9F90-A124D3A4D3F7}" type="sibTrans" cxnId="{94093227-0DEB-491C-BD8D-2B60E3F23392}">
      <dgm:prSet/>
      <dgm:spPr/>
      <dgm:t>
        <a:bodyPr/>
        <a:lstStyle/>
        <a:p>
          <a:endParaRPr lang="es-ES" sz="1200"/>
        </a:p>
      </dgm:t>
    </dgm:pt>
    <dgm:pt modelId="{65101973-CE4A-4A2E-BEC0-63F2290026B2}">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ES" sz="1200" dirty="0" smtClean="0"/>
            <a:t>Públicas</a:t>
          </a:r>
          <a:endParaRPr lang="es-ES" sz="1200" dirty="0"/>
        </a:p>
      </dgm:t>
    </dgm:pt>
    <dgm:pt modelId="{D29E3468-C604-4D45-9B27-80A233A54E4D}" type="parTrans" cxnId="{94491256-FBC1-4D56-A856-06A0EF18D924}">
      <dgm:prSet custT="1"/>
      <dgm:spPr/>
      <dgm:t>
        <a:bodyPr/>
        <a:lstStyle/>
        <a:p>
          <a:endParaRPr lang="es-ES" sz="1200"/>
        </a:p>
      </dgm:t>
    </dgm:pt>
    <dgm:pt modelId="{E116B391-8B25-46D8-9042-92540945F722}" type="sibTrans" cxnId="{94491256-FBC1-4D56-A856-06A0EF18D924}">
      <dgm:prSet/>
      <dgm:spPr/>
      <dgm:t>
        <a:bodyPr/>
        <a:lstStyle/>
        <a:p>
          <a:endParaRPr lang="es-ES" sz="1200"/>
        </a:p>
      </dgm:t>
    </dgm:pt>
    <dgm:pt modelId="{192C223B-26B0-4F34-A723-CA87E11A7E73}">
      <dgm:prSet phldrT="[Texto]" custT="1"/>
      <dgm:spPr/>
      <dgm:t>
        <a:bodyPr/>
        <a:lstStyle/>
        <a:p>
          <a:r>
            <a:rPr lang="es-ES" sz="1200" dirty="0" smtClean="0"/>
            <a:t>Sistema de parques nacionales naturales</a:t>
          </a:r>
          <a:endParaRPr lang="es-ES" sz="1200" dirty="0"/>
        </a:p>
      </dgm:t>
    </dgm:pt>
    <dgm:pt modelId="{5D6D50F1-CCC1-4FC6-AD64-7E185714E88C}" type="parTrans" cxnId="{69DEFB95-0F77-4287-9641-75A3A9AA6120}">
      <dgm:prSet custT="1"/>
      <dgm:spPr/>
      <dgm:t>
        <a:bodyPr/>
        <a:lstStyle/>
        <a:p>
          <a:endParaRPr lang="es-ES" sz="1200"/>
        </a:p>
      </dgm:t>
    </dgm:pt>
    <dgm:pt modelId="{E258D02B-E649-4F70-A1F7-E459316AD590}" type="sibTrans" cxnId="{69DEFB95-0F77-4287-9641-75A3A9AA6120}">
      <dgm:prSet/>
      <dgm:spPr/>
      <dgm:t>
        <a:bodyPr/>
        <a:lstStyle/>
        <a:p>
          <a:endParaRPr lang="es-ES" sz="1200"/>
        </a:p>
      </dgm:t>
    </dgm:pt>
    <dgm:pt modelId="{90FF683E-670F-4BD8-B759-26810396AD0A}">
      <dgm:prSet phldrT="[Texto]" custT="1"/>
      <dgm:spPr/>
      <dgm:t>
        <a:bodyPr/>
        <a:lstStyle/>
        <a:p>
          <a:r>
            <a:rPr lang="es-ES" sz="1200" dirty="0" smtClean="0"/>
            <a:t>Reservas Forestales Protectoras</a:t>
          </a:r>
          <a:endParaRPr lang="es-ES" sz="1200" dirty="0"/>
        </a:p>
      </dgm:t>
    </dgm:pt>
    <dgm:pt modelId="{56939A6C-FC3D-4BF7-A6C8-1C7DEC6AF5F1}" type="parTrans" cxnId="{EEAA419C-2CEE-4D87-8AB9-AF9D619BBD6F}">
      <dgm:prSet custT="1"/>
      <dgm:spPr/>
      <dgm:t>
        <a:bodyPr/>
        <a:lstStyle/>
        <a:p>
          <a:endParaRPr lang="es-ES" sz="1200"/>
        </a:p>
      </dgm:t>
    </dgm:pt>
    <dgm:pt modelId="{5E75CEF0-569C-4C9B-8D6A-8D233EBEB6BF}" type="sibTrans" cxnId="{EEAA419C-2CEE-4D87-8AB9-AF9D619BBD6F}">
      <dgm:prSet/>
      <dgm:spPr/>
      <dgm:t>
        <a:bodyPr/>
        <a:lstStyle/>
        <a:p>
          <a:endParaRPr lang="es-ES" sz="1200"/>
        </a:p>
      </dgm:t>
    </dgm:pt>
    <dgm:pt modelId="{EFAEC342-46D6-4CFE-A749-4331C58EA0FC}">
      <dgm:prSet phldrT="[Texto]" custT="1"/>
      <dgm:spPr/>
      <dgm:t>
        <a:bodyPr/>
        <a:lstStyle/>
        <a:p>
          <a:r>
            <a:rPr lang="es-ES" sz="1200" dirty="0" smtClean="0"/>
            <a:t>Privadas</a:t>
          </a:r>
          <a:endParaRPr lang="es-ES" sz="1200" dirty="0"/>
        </a:p>
      </dgm:t>
    </dgm:pt>
    <dgm:pt modelId="{47A93DE6-D228-4070-A853-A84CD2E9ACDD}" type="parTrans" cxnId="{0B83F75D-7091-4007-91C8-25A7F68B6433}">
      <dgm:prSet custT="1"/>
      <dgm:spPr/>
      <dgm:t>
        <a:bodyPr/>
        <a:lstStyle/>
        <a:p>
          <a:endParaRPr lang="es-ES" sz="1200"/>
        </a:p>
      </dgm:t>
    </dgm:pt>
    <dgm:pt modelId="{4F1D54E7-5D10-4F68-9001-0142B3823CBC}" type="sibTrans" cxnId="{0B83F75D-7091-4007-91C8-25A7F68B6433}">
      <dgm:prSet/>
      <dgm:spPr/>
      <dgm:t>
        <a:bodyPr/>
        <a:lstStyle/>
        <a:p>
          <a:endParaRPr lang="es-ES" sz="1200"/>
        </a:p>
      </dgm:t>
    </dgm:pt>
    <dgm:pt modelId="{8CF9346B-0EA3-482B-8354-D110775A09B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200" dirty="0" smtClean="0"/>
            <a:t>Reservas de la sociedad civil</a:t>
          </a:r>
          <a:endParaRPr lang="es-ES" sz="1200" dirty="0"/>
        </a:p>
      </dgm:t>
    </dgm:pt>
    <dgm:pt modelId="{3F1C795F-BB33-448A-8509-8D2CCD115650}" type="parTrans" cxnId="{B473DAA1-C9B1-4718-A5FF-47446A99C235}">
      <dgm:prSet custT="1"/>
      <dgm:spPr/>
      <dgm:t>
        <a:bodyPr/>
        <a:lstStyle/>
        <a:p>
          <a:endParaRPr lang="es-ES" sz="1200"/>
        </a:p>
      </dgm:t>
    </dgm:pt>
    <dgm:pt modelId="{06DB1A00-DEE5-4E90-8BB0-56C5DB3BBEEC}" type="sibTrans" cxnId="{B473DAA1-C9B1-4718-A5FF-47446A99C235}">
      <dgm:prSet/>
      <dgm:spPr/>
      <dgm:t>
        <a:bodyPr/>
        <a:lstStyle/>
        <a:p>
          <a:endParaRPr lang="es-ES" sz="1200"/>
        </a:p>
      </dgm:t>
    </dgm:pt>
    <dgm:pt modelId="{F70D3BF7-BD12-4E5F-856D-BFE8CEC10C4D}">
      <dgm:prSet phldrT="[Texto]" custT="1"/>
      <dgm:spPr/>
      <dgm:t>
        <a:bodyPr/>
        <a:lstStyle/>
        <a:p>
          <a:r>
            <a:rPr lang="es-ES" sz="1200" dirty="0" smtClean="0"/>
            <a:t>Parques Naturales Regionales</a:t>
          </a:r>
          <a:endParaRPr lang="es-ES" sz="1200" dirty="0"/>
        </a:p>
      </dgm:t>
    </dgm:pt>
    <dgm:pt modelId="{950707B3-2C0D-4663-AC5B-474E51940E70}" type="parTrans" cxnId="{5E973C8F-1123-4BB5-9C3C-361180CECFD4}">
      <dgm:prSet custT="1"/>
      <dgm:spPr/>
      <dgm:t>
        <a:bodyPr/>
        <a:lstStyle/>
        <a:p>
          <a:endParaRPr lang="es-ES" sz="1200"/>
        </a:p>
      </dgm:t>
    </dgm:pt>
    <dgm:pt modelId="{140E4B7A-5EB7-4AE1-929E-D7CF9CA92326}" type="sibTrans" cxnId="{5E973C8F-1123-4BB5-9C3C-361180CECFD4}">
      <dgm:prSet/>
      <dgm:spPr/>
      <dgm:t>
        <a:bodyPr/>
        <a:lstStyle/>
        <a:p>
          <a:endParaRPr lang="es-ES" sz="1200"/>
        </a:p>
      </dgm:t>
    </dgm:pt>
    <dgm:pt modelId="{2F1D0A12-C2E6-417C-B00E-A333C62FC337}">
      <dgm:prSet phldrT="[Texto]" custT="1"/>
      <dgm:spPr/>
      <dgm:t>
        <a:bodyPr/>
        <a:lstStyle/>
        <a:p>
          <a:r>
            <a:rPr lang="es-ES" sz="1200" dirty="0" smtClean="0"/>
            <a:t>Distritos de Manejo Integrado</a:t>
          </a:r>
          <a:endParaRPr lang="es-ES" sz="1200" dirty="0"/>
        </a:p>
      </dgm:t>
    </dgm:pt>
    <dgm:pt modelId="{1E391DAB-AA48-484D-A7FB-93940AC47F39}" type="parTrans" cxnId="{BA8B519B-0866-47D6-AC44-6CBE842982A4}">
      <dgm:prSet custT="1"/>
      <dgm:spPr/>
      <dgm:t>
        <a:bodyPr/>
        <a:lstStyle/>
        <a:p>
          <a:endParaRPr lang="es-ES" sz="1200"/>
        </a:p>
      </dgm:t>
    </dgm:pt>
    <dgm:pt modelId="{1BBD5330-3C0F-447B-AE60-97FD5696ECA9}" type="sibTrans" cxnId="{BA8B519B-0866-47D6-AC44-6CBE842982A4}">
      <dgm:prSet/>
      <dgm:spPr/>
      <dgm:t>
        <a:bodyPr/>
        <a:lstStyle/>
        <a:p>
          <a:endParaRPr lang="es-ES" sz="1200"/>
        </a:p>
      </dgm:t>
    </dgm:pt>
    <dgm:pt modelId="{B151FC74-F56C-4DE9-892C-AC8FDB24B68C}">
      <dgm:prSet phldrT="[Texto]" custT="1"/>
      <dgm:spPr/>
      <dgm:t>
        <a:bodyPr/>
        <a:lstStyle/>
        <a:p>
          <a:r>
            <a:rPr lang="es-ES" sz="1200" dirty="0" smtClean="0"/>
            <a:t>Distrito de conservación de suelos</a:t>
          </a:r>
          <a:endParaRPr lang="es-ES" sz="1200" dirty="0"/>
        </a:p>
      </dgm:t>
    </dgm:pt>
    <dgm:pt modelId="{5B27A559-D696-4763-B5A3-16E070F730E4}" type="parTrans" cxnId="{88FCC74A-8165-46FA-A99D-C6A89289E372}">
      <dgm:prSet custT="1"/>
      <dgm:spPr/>
      <dgm:t>
        <a:bodyPr/>
        <a:lstStyle/>
        <a:p>
          <a:endParaRPr lang="es-ES" sz="1200"/>
        </a:p>
      </dgm:t>
    </dgm:pt>
    <dgm:pt modelId="{AA8993D5-02C7-40F8-AD5F-80664A73A114}" type="sibTrans" cxnId="{88FCC74A-8165-46FA-A99D-C6A89289E372}">
      <dgm:prSet/>
      <dgm:spPr/>
      <dgm:t>
        <a:bodyPr/>
        <a:lstStyle/>
        <a:p>
          <a:endParaRPr lang="es-ES" sz="1200"/>
        </a:p>
      </dgm:t>
    </dgm:pt>
    <dgm:pt modelId="{2CC276FE-E1CC-4DDC-AB1F-0D2250FA4D6D}">
      <dgm:prSet phldrT="[Texto]" custT="1"/>
      <dgm:spPr/>
      <dgm:t>
        <a:bodyPr/>
        <a:lstStyle/>
        <a:p>
          <a:r>
            <a:rPr lang="es-ES" sz="1200" dirty="0" smtClean="0"/>
            <a:t>Áreas de recreación</a:t>
          </a:r>
          <a:endParaRPr lang="es-ES" sz="1200" dirty="0"/>
        </a:p>
      </dgm:t>
    </dgm:pt>
    <dgm:pt modelId="{1DF522F4-B607-44DD-AAAD-8CC920FC63AC}" type="parTrans" cxnId="{556528C5-FC71-4265-8260-E0DD0024F9F4}">
      <dgm:prSet custT="1"/>
      <dgm:spPr/>
      <dgm:t>
        <a:bodyPr/>
        <a:lstStyle/>
        <a:p>
          <a:endParaRPr lang="es-ES" sz="1200"/>
        </a:p>
      </dgm:t>
    </dgm:pt>
    <dgm:pt modelId="{FF37B733-FDFF-412D-B9C0-EA0088F612FF}" type="sibTrans" cxnId="{556528C5-FC71-4265-8260-E0DD0024F9F4}">
      <dgm:prSet/>
      <dgm:spPr/>
      <dgm:t>
        <a:bodyPr/>
        <a:lstStyle/>
        <a:p>
          <a:endParaRPr lang="es-ES" sz="1200"/>
        </a:p>
      </dgm:t>
    </dgm:pt>
    <dgm:pt modelId="{4E4EE1E0-97BA-4258-839F-6397AF0F610D}">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Parque Nacional</a:t>
          </a:r>
          <a:endParaRPr lang="es-ES" sz="1200" dirty="0"/>
        </a:p>
      </dgm:t>
    </dgm:pt>
    <dgm:pt modelId="{182687D8-A40C-48EB-8781-BA855D52A5BB}" type="parTrans" cxnId="{F9FEC6B9-96F9-4A58-BD5C-54D48A6DBA0E}">
      <dgm:prSet custT="1">
        <dgm:style>
          <a:lnRef idx="1">
            <a:schemeClr val="accent5"/>
          </a:lnRef>
          <a:fillRef idx="0">
            <a:schemeClr val="accent5"/>
          </a:fillRef>
          <a:effectRef idx="0">
            <a:schemeClr val="accent5"/>
          </a:effectRef>
          <a:fontRef idx="minor">
            <a:schemeClr val="tx1"/>
          </a:fontRef>
        </dgm:style>
      </dgm:prSet>
      <dgm:spPr/>
      <dgm:t>
        <a:bodyPr/>
        <a:lstStyle/>
        <a:p>
          <a:endParaRPr lang="es-ES" sz="1200"/>
        </a:p>
      </dgm:t>
    </dgm:pt>
    <dgm:pt modelId="{25E7B43A-7B12-433F-BC4E-C22C9F59B7DE}" type="sibTrans" cxnId="{F9FEC6B9-96F9-4A58-BD5C-54D48A6DBA0E}">
      <dgm:prSet/>
      <dgm:spPr/>
      <dgm:t>
        <a:bodyPr/>
        <a:lstStyle/>
        <a:p>
          <a:endParaRPr lang="es-ES" sz="1200"/>
        </a:p>
      </dgm:t>
    </dgm:pt>
    <dgm:pt modelId="{3BC9FCC1-0E17-4FE6-B851-726DFA1F4E6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Vía Parque</a:t>
          </a:r>
          <a:endParaRPr lang="es-ES" sz="1200" dirty="0"/>
        </a:p>
      </dgm:t>
    </dgm:pt>
    <dgm:pt modelId="{7771BBD5-591A-4F8C-AA59-C5C1746D2C8B}" type="parTrans" cxnId="{F2D21653-4171-4301-AA0B-76B8B54D2910}">
      <dgm:prSet custT="1">
        <dgm:style>
          <a:lnRef idx="1">
            <a:schemeClr val="accent5"/>
          </a:lnRef>
          <a:fillRef idx="0">
            <a:schemeClr val="accent5"/>
          </a:fillRef>
          <a:effectRef idx="0">
            <a:schemeClr val="accent5"/>
          </a:effectRef>
          <a:fontRef idx="minor">
            <a:schemeClr val="tx1"/>
          </a:fontRef>
        </dgm:style>
      </dgm:prSet>
      <dgm:spPr/>
      <dgm:t>
        <a:bodyPr/>
        <a:lstStyle/>
        <a:p>
          <a:endParaRPr lang="es-ES" sz="1200"/>
        </a:p>
      </dgm:t>
    </dgm:pt>
    <dgm:pt modelId="{728195DF-EBD7-4D55-B3B0-70DCCDB22051}" type="sibTrans" cxnId="{F2D21653-4171-4301-AA0B-76B8B54D2910}">
      <dgm:prSet/>
      <dgm:spPr/>
      <dgm:t>
        <a:bodyPr/>
        <a:lstStyle/>
        <a:p>
          <a:endParaRPr lang="es-ES" sz="1200"/>
        </a:p>
      </dgm:t>
    </dgm:pt>
    <dgm:pt modelId="{497FF9AC-CC09-47C8-82F0-A915D7F116D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Santuario de Fauna / Flora</a:t>
          </a:r>
          <a:endParaRPr lang="es-ES" sz="1200" dirty="0"/>
        </a:p>
      </dgm:t>
    </dgm:pt>
    <dgm:pt modelId="{3C0C50AB-D563-4493-AE59-731D6DC22151}" type="parTrans" cxnId="{4A410E19-DDA5-46ED-9844-455247D8229C}">
      <dgm:prSet custT="1">
        <dgm:style>
          <a:lnRef idx="1">
            <a:schemeClr val="accent5"/>
          </a:lnRef>
          <a:fillRef idx="0">
            <a:schemeClr val="accent5"/>
          </a:fillRef>
          <a:effectRef idx="0">
            <a:schemeClr val="accent5"/>
          </a:effectRef>
          <a:fontRef idx="minor">
            <a:schemeClr val="tx1"/>
          </a:fontRef>
        </dgm:style>
      </dgm:prSet>
      <dgm:spPr/>
      <dgm:t>
        <a:bodyPr/>
        <a:lstStyle/>
        <a:p>
          <a:endParaRPr lang="es-ES" sz="1200"/>
        </a:p>
      </dgm:t>
    </dgm:pt>
    <dgm:pt modelId="{E9C96BFC-040B-46FF-89B3-B5768AF7FF62}" type="sibTrans" cxnId="{4A410E19-DDA5-46ED-9844-455247D8229C}">
      <dgm:prSet/>
      <dgm:spPr/>
      <dgm:t>
        <a:bodyPr/>
        <a:lstStyle/>
        <a:p>
          <a:endParaRPr lang="es-ES" sz="1200"/>
        </a:p>
      </dgm:t>
    </dgm:pt>
    <dgm:pt modelId="{7862EF82-E241-4E21-B3AD-9F8699350F5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Reserva Natural</a:t>
          </a:r>
          <a:endParaRPr lang="es-ES" sz="1200" dirty="0"/>
        </a:p>
      </dgm:t>
    </dgm:pt>
    <dgm:pt modelId="{524B5486-2347-4E58-BF6D-E1CCB6F2D71B}" type="parTrans" cxnId="{57B96727-E78B-4152-ADB6-F57DADE13F80}">
      <dgm:prSet custT="1">
        <dgm:style>
          <a:lnRef idx="1">
            <a:schemeClr val="accent5"/>
          </a:lnRef>
          <a:fillRef idx="0">
            <a:schemeClr val="accent5"/>
          </a:fillRef>
          <a:effectRef idx="0">
            <a:schemeClr val="accent5"/>
          </a:effectRef>
          <a:fontRef idx="minor">
            <a:schemeClr val="tx1"/>
          </a:fontRef>
        </dgm:style>
      </dgm:prSet>
      <dgm:spPr/>
      <dgm:t>
        <a:bodyPr/>
        <a:lstStyle/>
        <a:p>
          <a:endParaRPr lang="es-ES" sz="1200"/>
        </a:p>
      </dgm:t>
    </dgm:pt>
    <dgm:pt modelId="{EFFEF2D9-E04D-4E7F-94DE-EF9A19768DE8}" type="sibTrans" cxnId="{57B96727-E78B-4152-ADB6-F57DADE13F80}">
      <dgm:prSet/>
      <dgm:spPr/>
      <dgm:t>
        <a:bodyPr/>
        <a:lstStyle/>
        <a:p>
          <a:endParaRPr lang="es-ES" sz="1200"/>
        </a:p>
      </dgm:t>
    </dgm:pt>
    <dgm:pt modelId="{ADA62B44-779F-4C9F-8336-CB6F220F7C82}">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Área Natural Única </a:t>
          </a:r>
          <a:endParaRPr lang="es-ES" sz="1200" dirty="0"/>
        </a:p>
      </dgm:t>
    </dgm:pt>
    <dgm:pt modelId="{B000B6F6-8837-4820-BCC4-42D84EA493F5}" type="parTrans" cxnId="{92D03D55-E20B-44C1-AD64-1405DC7F04DB}">
      <dgm:prSet custT="1">
        <dgm:style>
          <a:lnRef idx="1">
            <a:schemeClr val="accent5"/>
          </a:lnRef>
          <a:fillRef idx="0">
            <a:schemeClr val="accent5"/>
          </a:fillRef>
          <a:effectRef idx="0">
            <a:schemeClr val="accent5"/>
          </a:effectRef>
          <a:fontRef idx="minor">
            <a:schemeClr val="tx1"/>
          </a:fontRef>
        </dgm:style>
      </dgm:prSet>
      <dgm:spPr/>
      <dgm:t>
        <a:bodyPr/>
        <a:lstStyle/>
        <a:p>
          <a:endParaRPr lang="es-ES" sz="1200"/>
        </a:p>
      </dgm:t>
    </dgm:pt>
    <dgm:pt modelId="{CB761833-2720-4C2D-AB16-343389E86CAE}" type="sibTrans" cxnId="{92D03D55-E20B-44C1-AD64-1405DC7F04DB}">
      <dgm:prSet/>
      <dgm:spPr/>
      <dgm:t>
        <a:bodyPr/>
        <a:lstStyle/>
        <a:p>
          <a:endParaRPr lang="es-ES" sz="1200"/>
        </a:p>
      </dgm:t>
    </dgm:pt>
    <dgm:pt modelId="{4E658AA8-F3CA-4A17-B44B-B44EA59FC170}">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Nacional </a:t>
          </a:r>
          <a:endParaRPr lang="es-ES" sz="1200" dirty="0"/>
        </a:p>
      </dgm:t>
    </dgm:pt>
    <dgm:pt modelId="{9103FF0C-6E68-4428-B24A-484E9BA7723A}" type="parTrans" cxnId="{7397B111-F7A5-489E-98F1-78558E3AE0DD}">
      <dgm:prSet>
        <dgm:style>
          <a:lnRef idx="1">
            <a:schemeClr val="accent1"/>
          </a:lnRef>
          <a:fillRef idx="0">
            <a:schemeClr val="accent1"/>
          </a:fillRef>
          <a:effectRef idx="0">
            <a:schemeClr val="accent1"/>
          </a:effectRef>
          <a:fontRef idx="minor">
            <a:schemeClr val="tx1"/>
          </a:fontRef>
        </dgm:style>
      </dgm:prSet>
      <dgm:spPr/>
      <dgm:t>
        <a:bodyPr/>
        <a:lstStyle/>
        <a:p>
          <a:endParaRPr lang="es-ES"/>
        </a:p>
      </dgm:t>
    </dgm:pt>
    <dgm:pt modelId="{EFF88989-ECD6-4C27-B887-CE0DF9FB863E}" type="sibTrans" cxnId="{7397B111-F7A5-489E-98F1-78558E3AE0DD}">
      <dgm:prSet/>
      <dgm:spPr/>
      <dgm:t>
        <a:bodyPr/>
        <a:lstStyle/>
        <a:p>
          <a:endParaRPr lang="es-ES"/>
        </a:p>
      </dgm:t>
    </dgm:pt>
    <dgm:pt modelId="{212ACBCA-4FE4-4809-8AE9-1F40CAC3A6A5}">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Regional </a:t>
          </a:r>
          <a:endParaRPr lang="es-ES" sz="1200" dirty="0"/>
        </a:p>
      </dgm:t>
    </dgm:pt>
    <dgm:pt modelId="{EA030FB9-E9BD-4FE3-95F3-AA59267EA9CB}" type="parTrans" cxnId="{09C39511-4540-40EC-817B-7AC4B33D34A0}">
      <dgm:prSet>
        <dgm:style>
          <a:lnRef idx="1">
            <a:schemeClr val="accent1"/>
          </a:lnRef>
          <a:fillRef idx="0">
            <a:schemeClr val="accent1"/>
          </a:fillRef>
          <a:effectRef idx="0">
            <a:schemeClr val="accent1"/>
          </a:effectRef>
          <a:fontRef idx="minor">
            <a:schemeClr val="tx1"/>
          </a:fontRef>
        </dgm:style>
      </dgm:prSet>
      <dgm:spPr/>
      <dgm:t>
        <a:bodyPr/>
        <a:lstStyle/>
        <a:p>
          <a:endParaRPr lang="es-ES"/>
        </a:p>
      </dgm:t>
    </dgm:pt>
    <dgm:pt modelId="{91832E76-D2BE-4AD0-AFEA-15A945A43BCD}" type="sibTrans" cxnId="{09C39511-4540-40EC-817B-7AC4B33D34A0}">
      <dgm:prSet/>
      <dgm:spPr/>
      <dgm:t>
        <a:bodyPr/>
        <a:lstStyle/>
        <a:p>
          <a:endParaRPr lang="es-ES"/>
        </a:p>
      </dgm:t>
    </dgm:pt>
    <dgm:pt modelId="{07F3BA14-22EE-4206-93C1-6B44AF1C5899}">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Nacional </a:t>
          </a:r>
          <a:endParaRPr lang="es-ES" sz="1200" dirty="0"/>
        </a:p>
      </dgm:t>
    </dgm:pt>
    <dgm:pt modelId="{D5628804-5BE1-4A12-8E70-B8EC33AFF114}" type="parTrans" cxnId="{CF437356-8E60-48FA-8B35-D0E9F944EA50}">
      <dgm:prSet>
        <dgm:style>
          <a:lnRef idx="1">
            <a:schemeClr val="accent1"/>
          </a:lnRef>
          <a:fillRef idx="0">
            <a:schemeClr val="accent1"/>
          </a:fillRef>
          <a:effectRef idx="0">
            <a:schemeClr val="accent1"/>
          </a:effectRef>
          <a:fontRef idx="minor">
            <a:schemeClr val="tx1"/>
          </a:fontRef>
        </dgm:style>
      </dgm:prSet>
      <dgm:spPr/>
      <dgm:t>
        <a:bodyPr/>
        <a:lstStyle/>
        <a:p>
          <a:endParaRPr lang="es-ES"/>
        </a:p>
      </dgm:t>
    </dgm:pt>
    <dgm:pt modelId="{66C7A9E7-E7C9-45B6-B150-BBE844D47FBE}" type="sibTrans" cxnId="{CF437356-8E60-48FA-8B35-D0E9F944EA50}">
      <dgm:prSet/>
      <dgm:spPr/>
      <dgm:t>
        <a:bodyPr/>
        <a:lstStyle/>
        <a:p>
          <a:endParaRPr lang="es-ES"/>
        </a:p>
      </dgm:t>
    </dgm:pt>
    <dgm:pt modelId="{3D4315FD-3193-4823-8647-8F288E19AB16}">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 sz="1200" dirty="0" smtClean="0"/>
            <a:t>Regional</a:t>
          </a:r>
          <a:endParaRPr lang="es-ES" sz="1200" dirty="0"/>
        </a:p>
      </dgm:t>
    </dgm:pt>
    <dgm:pt modelId="{86250BDC-1DD4-4087-A98C-552D1F5620EA}" type="parTrans" cxnId="{592F0858-8DE0-4106-9ECA-320CDCD54D16}">
      <dgm:prSet>
        <dgm:style>
          <a:lnRef idx="1">
            <a:schemeClr val="accent1"/>
          </a:lnRef>
          <a:fillRef idx="0">
            <a:schemeClr val="accent1"/>
          </a:fillRef>
          <a:effectRef idx="0">
            <a:schemeClr val="accent1"/>
          </a:effectRef>
          <a:fontRef idx="minor">
            <a:schemeClr val="tx1"/>
          </a:fontRef>
        </dgm:style>
      </dgm:prSet>
      <dgm:spPr/>
      <dgm:t>
        <a:bodyPr/>
        <a:lstStyle/>
        <a:p>
          <a:endParaRPr lang="es-ES"/>
        </a:p>
      </dgm:t>
    </dgm:pt>
    <dgm:pt modelId="{981D1101-D5BA-4036-88CC-65EB048A2E64}" type="sibTrans" cxnId="{592F0858-8DE0-4106-9ECA-320CDCD54D16}">
      <dgm:prSet/>
      <dgm:spPr/>
      <dgm:t>
        <a:bodyPr/>
        <a:lstStyle/>
        <a:p>
          <a:endParaRPr lang="es-ES"/>
        </a:p>
      </dgm:t>
    </dgm:pt>
    <dgm:pt modelId="{CF2617ED-0672-4FD5-AA06-9F89004B5859}" type="pres">
      <dgm:prSet presAssocID="{46B8ACE9-CA32-49D5-8411-BA7E8A0140CC}" presName="diagram" presStyleCnt="0">
        <dgm:presLayoutVars>
          <dgm:chPref val="1"/>
          <dgm:dir/>
          <dgm:animOne val="branch"/>
          <dgm:animLvl val="lvl"/>
          <dgm:resizeHandles val="exact"/>
        </dgm:presLayoutVars>
      </dgm:prSet>
      <dgm:spPr/>
      <dgm:t>
        <a:bodyPr/>
        <a:lstStyle/>
        <a:p>
          <a:endParaRPr lang="es-ES"/>
        </a:p>
      </dgm:t>
    </dgm:pt>
    <dgm:pt modelId="{D39BE70A-4791-4B7D-AADC-19AB0A058C0F}" type="pres">
      <dgm:prSet presAssocID="{7FF832CE-6027-4A45-B9E6-AE62B6269695}" presName="root1" presStyleCnt="0"/>
      <dgm:spPr/>
    </dgm:pt>
    <dgm:pt modelId="{EFD751D2-6491-4BEE-B7BA-034F28109C18}" type="pres">
      <dgm:prSet presAssocID="{7FF832CE-6027-4A45-B9E6-AE62B6269695}" presName="LevelOneTextNode" presStyleLbl="node0" presStyleIdx="0" presStyleCnt="1" custScaleX="177260" custScaleY="195471" custLinFactX="-100000" custLinFactY="-200000" custLinFactNeighborX="-114457" custLinFactNeighborY="-237583">
        <dgm:presLayoutVars>
          <dgm:chPref val="3"/>
        </dgm:presLayoutVars>
      </dgm:prSet>
      <dgm:spPr/>
      <dgm:t>
        <a:bodyPr/>
        <a:lstStyle/>
        <a:p>
          <a:endParaRPr lang="es-ES"/>
        </a:p>
      </dgm:t>
    </dgm:pt>
    <dgm:pt modelId="{9CC3F29B-F2A2-4AE1-8BE9-A65A05E2634B}" type="pres">
      <dgm:prSet presAssocID="{7FF832CE-6027-4A45-B9E6-AE62B6269695}" presName="level2hierChild" presStyleCnt="0"/>
      <dgm:spPr/>
    </dgm:pt>
    <dgm:pt modelId="{BF9DB56D-0765-4367-9AE4-D935C08A2024}" type="pres">
      <dgm:prSet presAssocID="{D29E3468-C604-4D45-9B27-80A233A54E4D}" presName="conn2-1" presStyleLbl="parChTrans1D2" presStyleIdx="0" presStyleCnt="2"/>
      <dgm:spPr/>
      <dgm:t>
        <a:bodyPr/>
        <a:lstStyle/>
        <a:p>
          <a:endParaRPr lang="es-ES"/>
        </a:p>
      </dgm:t>
    </dgm:pt>
    <dgm:pt modelId="{87CF148C-8DF8-4DFC-99DF-0D328535086F}" type="pres">
      <dgm:prSet presAssocID="{D29E3468-C604-4D45-9B27-80A233A54E4D}" presName="connTx" presStyleLbl="parChTrans1D2" presStyleIdx="0" presStyleCnt="2"/>
      <dgm:spPr/>
      <dgm:t>
        <a:bodyPr/>
        <a:lstStyle/>
        <a:p>
          <a:endParaRPr lang="es-ES"/>
        </a:p>
      </dgm:t>
    </dgm:pt>
    <dgm:pt modelId="{AFCB2657-671E-4DE8-B2DB-26FEA6D618ED}" type="pres">
      <dgm:prSet presAssocID="{65101973-CE4A-4A2E-BEC0-63F2290026B2}" presName="root2" presStyleCnt="0"/>
      <dgm:spPr/>
    </dgm:pt>
    <dgm:pt modelId="{2D7E6A2C-B646-429F-909F-521E7B5273FA}" type="pres">
      <dgm:prSet presAssocID="{65101973-CE4A-4A2E-BEC0-63F2290026B2}" presName="LevelTwoTextNode" presStyleLbl="node2" presStyleIdx="0" presStyleCnt="2" custLinFactX="-100000" custLinFactY="-200000" custLinFactNeighborX="-129075" custLinFactNeighborY="-230119">
        <dgm:presLayoutVars>
          <dgm:chPref val="3"/>
        </dgm:presLayoutVars>
      </dgm:prSet>
      <dgm:spPr/>
      <dgm:t>
        <a:bodyPr/>
        <a:lstStyle/>
        <a:p>
          <a:endParaRPr lang="es-ES"/>
        </a:p>
      </dgm:t>
    </dgm:pt>
    <dgm:pt modelId="{26DFAC1E-0D09-4EBE-8432-7CD0838BE487}" type="pres">
      <dgm:prSet presAssocID="{65101973-CE4A-4A2E-BEC0-63F2290026B2}" presName="level3hierChild" presStyleCnt="0"/>
      <dgm:spPr/>
    </dgm:pt>
    <dgm:pt modelId="{AE11E207-D7AE-4360-BC65-B479D548818A}" type="pres">
      <dgm:prSet presAssocID="{5D6D50F1-CCC1-4FC6-AD64-7E185714E88C}" presName="conn2-1" presStyleLbl="parChTrans1D3" presStyleIdx="0" presStyleCnt="7"/>
      <dgm:spPr/>
      <dgm:t>
        <a:bodyPr/>
        <a:lstStyle/>
        <a:p>
          <a:endParaRPr lang="es-ES"/>
        </a:p>
      </dgm:t>
    </dgm:pt>
    <dgm:pt modelId="{5D21C480-EDBB-4E02-9386-A87BC9E11BAB}" type="pres">
      <dgm:prSet presAssocID="{5D6D50F1-CCC1-4FC6-AD64-7E185714E88C}" presName="connTx" presStyleLbl="parChTrans1D3" presStyleIdx="0" presStyleCnt="7"/>
      <dgm:spPr/>
      <dgm:t>
        <a:bodyPr/>
        <a:lstStyle/>
        <a:p>
          <a:endParaRPr lang="es-ES"/>
        </a:p>
      </dgm:t>
    </dgm:pt>
    <dgm:pt modelId="{4F636E60-9CAF-4441-9348-DCB54DD2D9E3}" type="pres">
      <dgm:prSet presAssocID="{192C223B-26B0-4F34-A723-CA87E11A7E73}" presName="root2" presStyleCnt="0"/>
      <dgm:spPr/>
    </dgm:pt>
    <dgm:pt modelId="{26DA8EA9-6D9D-4891-8F80-B989221993A7}" type="pres">
      <dgm:prSet presAssocID="{192C223B-26B0-4F34-A723-CA87E11A7E73}" presName="LevelTwoTextNode" presStyleLbl="node3" presStyleIdx="0" presStyleCnt="7" custScaleX="121628" custScaleY="201161" custLinFactNeighborX="-8923" custLinFactNeighborY="-19076">
        <dgm:presLayoutVars>
          <dgm:chPref val="3"/>
        </dgm:presLayoutVars>
      </dgm:prSet>
      <dgm:spPr/>
      <dgm:t>
        <a:bodyPr/>
        <a:lstStyle/>
        <a:p>
          <a:endParaRPr lang="es-ES"/>
        </a:p>
      </dgm:t>
    </dgm:pt>
    <dgm:pt modelId="{EC168DF1-F7CD-436C-AFD1-93C7B496D9F1}" type="pres">
      <dgm:prSet presAssocID="{192C223B-26B0-4F34-A723-CA87E11A7E73}" presName="level3hierChild" presStyleCnt="0"/>
      <dgm:spPr/>
    </dgm:pt>
    <dgm:pt modelId="{21A501A1-4297-428D-AA0E-111D0AAA56C5}" type="pres">
      <dgm:prSet presAssocID="{182687D8-A40C-48EB-8781-BA855D52A5BB}" presName="conn2-1" presStyleLbl="parChTrans1D4" presStyleIdx="0" presStyleCnt="9"/>
      <dgm:spPr/>
      <dgm:t>
        <a:bodyPr/>
        <a:lstStyle/>
        <a:p>
          <a:endParaRPr lang="es-ES"/>
        </a:p>
      </dgm:t>
    </dgm:pt>
    <dgm:pt modelId="{ED3503BC-82AF-429B-ADEF-BCFB831B34EB}" type="pres">
      <dgm:prSet presAssocID="{182687D8-A40C-48EB-8781-BA855D52A5BB}" presName="connTx" presStyleLbl="parChTrans1D4" presStyleIdx="0" presStyleCnt="9"/>
      <dgm:spPr/>
      <dgm:t>
        <a:bodyPr/>
        <a:lstStyle/>
        <a:p>
          <a:endParaRPr lang="es-ES"/>
        </a:p>
      </dgm:t>
    </dgm:pt>
    <dgm:pt modelId="{82ABB66A-8311-4910-B6C5-91A27D618C3E}" type="pres">
      <dgm:prSet presAssocID="{4E4EE1E0-97BA-4258-839F-6397AF0F610D}" presName="root2" presStyleCnt="0"/>
      <dgm:spPr/>
    </dgm:pt>
    <dgm:pt modelId="{F373FAD5-7B80-4DE6-BE8E-42415198219F}" type="pres">
      <dgm:prSet presAssocID="{4E4EE1E0-97BA-4258-839F-6397AF0F610D}" presName="LevelTwoTextNode" presStyleLbl="node4" presStyleIdx="0" presStyleCnt="9" custScaleX="126174" custLinFactNeighborX="1624" custLinFactNeighborY="-586">
        <dgm:presLayoutVars>
          <dgm:chPref val="3"/>
        </dgm:presLayoutVars>
      </dgm:prSet>
      <dgm:spPr/>
      <dgm:t>
        <a:bodyPr/>
        <a:lstStyle/>
        <a:p>
          <a:endParaRPr lang="es-ES"/>
        </a:p>
      </dgm:t>
    </dgm:pt>
    <dgm:pt modelId="{09B06F16-BE84-46F1-BC0B-8FA3E4F70CFE}" type="pres">
      <dgm:prSet presAssocID="{4E4EE1E0-97BA-4258-839F-6397AF0F610D}" presName="level3hierChild" presStyleCnt="0"/>
      <dgm:spPr/>
    </dgm:pt>
    <dgm:pt modelId="{7D589136-7104-4B26-B84F-FC14F85CD10A}" type="pres">
      <dgm:prSet presAssocID="{7771BBD5-591A-4F8C-AA59-C5C1746D2C8B}" presName="conn2-1" presStyleLbl="parChTrans1D4" presStyleIdx="1" presStyleCnt="9"/>
      <dgm:spPr/>
      <dgm:t>
        <a:bodyPr/>
        <a:lstStyle/>
        <a:p>
          <a:endParaRPr lang="es-ES"/>
        </a:p>
      </dgm:t>
    </dgm:pt>
    <dgm:pt modelId="{1985BDA9-311C-486C-842A-79F684BCF9DA}" type="pres">
      <dgm:prSet presAssocID="{7771BBD5-591A-4F8C-AA59-C5C1746D2C8B}" presName="connTx" presStyleLbl="parChTrans1D4" presStyleIdx="1" presStyleCnt="9"/>
      <dgm:spPr/>
      <dgm:t>
        <a:bodyPr/>
        <a:lstStyle/>
        <a:p>
          <a:endParaRPr lang="es-ES"/>
        </a:p>
      </dgm:t>
    </dgm:pt>
    <dgm:pt modelId="{EBB86B4E-8112-4ED9-A798-ED44DA8BA2FC}" type="pres">
      <dgm:prSet presAssocID="{3BC9FCC1-0E17-4FE6-B851-726DFA1F4E65}" presName="root2" presStyleCnt="0"/>
      <dgm:spPr/>
    </dgm:pt>
    <dgm:pt modelId="{2A8E5CB4-FB6A-40F3-A76A-F419AEA1EB08}" type="pres">
      <dgm:prSet presAssocID="{3BC9FCC1-0E17-4FE6-B851-726DFA1F4E65}" presName="LevelTwoTextNode" presStyleLbl="node4" presStyleIdx="1" presStyleCnt="9" custScaleX="126174">
        <dgm:presLayoutVars>
          <dgm:chPref val="3"/>
        </dgm:presLayoutVars>
      </dgm:prSet>
      <dgm:spPr/>
      <dgm:t>
        <a:bodyPr/>
        <a:lstStyle/>
        <a:p>
          <a:endParaRPr lang="es-ES"/>
        </a:p>
      </dgm:t>
    </dgm:pt>
    <dgm:pt modelId="{719A0761-1182-4BC0-B37E-25A3D8F8204D}" type="pres">
      <dgm:prSet presAssocID="{3BC9FCC1-0E17-4FE6-B851-726DFA1F4E65}" presName="level3hierChild" presStyleCnt="0"/>
      <dgm:spPr/>
    </dgm:pt>
    <dgm:pt modelId="{4D506459-07F6-4184-A02E-DA7EA8A50113}" type="pres">
      <dgm:prSet presAssocID="{3C0C50AB-D563-4493-AE59-731D6DC22151}" presName="conn2-1" presStyleLbl="parChTrans1D4" presStyleIdx="2" presStyleCnt="9"/>
      <dgm:spPr/>
      <dgm:t>
        <a:bodyPr/>
        <a:lstStyle/>
        <a:p>
          <a:endParaRPr lang="es-ES"/>
        </a:p>
      </dgm:t>
    </dgm:pt>
    <dgm:pt modelId="{0E0CD066-B790-4AB0-9151-E8D3DD622FB1}" type="pres">
      <dgm:prSet presAssocID="{3C0C50AB-D563-4493-AE59-731D6DC22151}" presName="connTx" presStyleLbl="parChTrans1D4" presStyleIdx="2" presStyleCnt="9"/>
      <dgm:spPr/>
      <dgm:t>
        <a:bodyPr/>
        <a:lstStyle/>
        <a:p>
          <a:endParaRPr lang="es-ES"/>
        </a:p>
      </dgm:t>
    </dgm:pt>
    <dgm:pt modelId="{94406C43-2983-4567-9472-1B1DB2C3098F}" type="pres">
      <dgm:prSet presAssocID="{497FF9AC-CC09-47C8-82F0-A915D7F116D0}" presName="root2" presStyleCnt="0"/>
      <dgm:spPr/>
    </dgm:pt>
    <dgm:pt modelId="{E234468F-FC66-4110-859A-2E0C01FDF75B}" type="pres">
      <dgm:prSet presAssocID="{497FF9AC-CC09-47C8-82F0-A915D7F116D0}" presName="LevelTwoTextNode" presStyleLbl="node4" presStyleIdx="2" presStyleCnt="9" custScaleX="126174">
        <dgm:presLayoutVars>
          <dgm:chPref val="3"/>
        </dgm:presLayoutVars>
      </dgm:prSet>
      <dgm:spPr/>
      <dgm:t>
        <a:bodyPr/>
        <a:lstStyle/>
        <a:p>
          <a:endParaRPr lang="es-ES"/>
        </a:p>
      </dgm:t>
    </dgm:pt>
    <dgm:pt modelId="{185A316B-1F42-4AB5-BD36-BFCB5331BDC8}" type="pres">
      <dgm:prSet presAssocID="{497FF9AC-CC09-47C8-82F0-A915D7F116D0}" presName="level3hierChild" presStyleCnt="0"/>
      <dgm:spPr/>
    </dgm:pt>
    <dgm:pt modelId="{7B2ECAD1-F4FE-49D1-AF02-CAFBFCBCFDDB}" type="pres">
      <dgm:prSet presAssocID="{524B5486-2347-4E58-BF6D-E1CCB6F2D71B}" presName="conn2-1" presStyleLbl="parChTrans1D4" presStyleIdx="3" presStyleCnt="9"/>
      <dgm:spPr/>
      <dgm:t>
        <a:bodyPr/>
        <a:lstStyle/>
        <a:p>
          <a:endParaRPr lang="es-ES"/>
        </a:p>
      </dgm:t>
    </dgm:pt>
    <dgm:pt modelId="{84535814-B675-4265-93BF-B354E1F8B4A9}" type="pres">
      <dgm:prSet presAssocID="{524B5486-2347-4E58-BF6D-E1CCB6F2D71B}" presName="connTx" presStyleLbl="parChTrans1D4" presStyleIdx="3" presStyleCnt="9"/>
      <dgm:spPr/>
      <dgm:t>
        <a:bodyPr/>
        <a:lstStyle/>
        <a:p>
          <a:endParaRPr lang="es-ES"/>
        </a:p>
      </dgm:t>
    </dgm:pt>
    <dgm:pt modelId="{8B8EFA7C-3D73-4E52-9752-B4B2C8A97495}" type="pres">
      <dgm:prSet presAssocID="{7862EF82-E241-4E21-B3AD-9F8699350F55}" presName="root2" presStyleCnt="0"/>
      <dgm:spPr/>
    </dgm:pt>
    <dgm:pt modelId="{7FA9F180-62AF-4618-BF15-CE43775E618B}" type="pres">
      <dgm:prSet presAssocID="{7862EF82-E241-4E21-B3AD-9F8699350F55}" presName="LevelTwoTextNode" presStyleLbl="node4" presStyleIdx="3" presStyleCnt="9" custScaleX="126174">
        <dgm:presLayoutVars>
          <dgm:chPref val="3"/>
        </dgm:presLayoutVars>
      </dgm:prSet>
      <dgm:spPr/>
      <dgm:t>
        <a:bodyPr/>
        <a:lstStyle/>
        <a:p>
          <a:endParaRPr lang="es-ES"/>
        </a:p>
      </dgm:t>
    </dgm:pt>
    <dgm:pt modelId="{5EB6CC8D-3C2B-414A-9612-E1D32ED3F3FE}" type="pres">
      <dgm:prSet presAssocID="{7862EF82-E241-4E21-B3AD-9F8699350F55}" presName="level3hierChild" presStyleCnt="0"/>
      <dgm:spPr/>
    </dgm:pt>
    <dgm:pt modelId="{D84B7EBD-B092-4B71-81A0-7986D85ACEF7}" type="pres">
      <dgm:prSet presAssocID="{B000B6F6-8837-4820-BCC4-42D84EA493F5}" presName="conn2-1" presStyleLbl="parChTrans1D4" presStyleIdx="4" presStyleCnt="9"/>
      <dgm:spPr/>
      <dgm:t>
        <a:bodyPr/>
        <a:lstStyle/>
        <a:p>
          <a:endParaRPr lang="es-ES"/>
        </a:p>
      </dgm:t>
    </dgm:pt>
    <dgm:pt modelId="{B2D2E0A9-F852-44A2-9A1E-F84339A3D7CC}" type="pres">
      <dgm:prSet presAssocID="{B000B6F6-8837-4820-BCC4-42D84EA493F5}" presName="connTx" presStyleLbl="parChTrans1D4" presStyleIdx="4" presStyleCnt="9"/>
      <dgm:spPr/>
      <dgm:t>
        <a:bodyPr/>
        <a:lstStyle/>
        <a:p>
          <a:endParaRPr lang="es-ES"/>
        </a:p>
      </dgm:t>
    </dgm:pt>
    <dgm:pt modelId="{8032433A-A8FF-4DCF-B3EC-AF603C4BA00D}" type="pres">
      <dgm:prSet presAssocID="{ADA62B44-779F-4C9F-8336-CB6F220F7C82}" presName="root2" presStyleCnt="0"/>
      <dgm:spPr/>
    </dgm:pt>
    <dgm:pt modelId="{3C669D65-B8FC-466F-8E64-9DC2AFDBFD96}" type="pres">
      <dgm:prSet presAssocID="{ADA62B44-779F-4C9F-8336-CB6F220F7C82}" presName="LevelTwoTextNode" presStyleLbl="node4" presStyleIdx="4" presStyleCnt="9" custScaleX="126174">
        <dgm:presLayoutVars>
          <dgm:chPref val="3"/>
        </dgm:presLayoutVars>
      </dgm:prSet>
      <dgm:spPr/>
      <dgm:t>
        <a:bodyPr/>
        <a:lstStyle/>
        <a:p>
          <a:endParaRPr lang="es-ES"/>
        </a:p>
      </dgm:t>
    </dgm:pt>
    <dgm:pt modelId="{27AC1411-014E-4E2E-A678-9EFEB76E73FD}" type="pres">
      <dgm:prSet presAssocID="{ADA62B44-779F-4C9F-8336-CB6F220F7C82}" presName="level3hierChild" presStyleCnt="0"/>
      <dgm:spPr/>
    </dgm:pt>
    <dgm:pt modelId="{21C6F784-D6E4-436C-A761-F0E0BCF0BF6A}" type="pres">
      <dgm:prSet presAssocID="{56939A6C-FC3D-4BF7-A6C8-1C7DEC6AF5F1}" presName="conn2-1" presStyleLbl="parChTrans1D3" presStyleIdx="1" presStyleCnt="7"/>
      <dgm:spPr/>
      <dgm:t>
        <a:bodyPr/>
        <a:lstStyle/>
        <a:p>
          <a:endParaRPr lang="es-ES"/>
        </a:p>
      </dgm:t>
    </dgm:pt>
    <dgm:pt modelId="{673AFE84-B4DE-4EED-B0E7-D8F85A30F028}" type="pres">
      <dgm:prSet presAssocID="{56939A6C-FC3D-4BF7-A6C8-1C7DEC6AF5F1}" presName="connTx" presStyleLbl="parChTrans1D3" presStyleIdx="1" presStyleCnt="7"/>
      <dgm:spPr/>
      <dgm:t>
        <a:bodyPr/>
        <a:lstStyle/>
        <a:p>
          <a:endParaRPr lang="es-ES"/>
        </a:p>
      </dgm:t>
    </dgm:pt>
    <dgm:pt modelId="{23C0C822-98D3-45FE-BA56-9304DDEFECEF}" type="pres">
      <dgm:prSet presAssocID="{90FF683E-670F-4BD8-B759-26810396AD0A}" presName="root2" presStyleCnt="0"/>
      <dgm:spPr/>
    </dgm:pt>
    <dgm:pt modelId="{FCC51D1C-D723-43EB-83DA-2AFB4D10880A}" type="pres">
      <dgm:prSet presAssocID="{90FF683E-670F-4BD8-B759-26810396AD0A}" presName="LevelTwoTextNode" presStyleLbl="node3" presStyleIdx="1" presStyleCnt="7" custScaleX="121628" custScaleY="166258" custLinFactNeighborY="-30914">
        <dgm:presLayoutVars>
          <dgm:chPref val="3"/>
        </dgm:presLayoutVars>
      </dgm:prSet>
      <dgm:spPr/>
      <dgm:t>
        <a:bodyPr/>
        <a:lstStyle/>
        <a:p>
          <a:endParaRPr lang="es-ES"/>
        </a:p>
      </dgm:t>
    </dgm:pt>
    <dgm:pt modelId="{BDAE81A2-7082-4603-9AE7-870069BECB21}" type="pres">
      <dgm:prSet presAssocID="{90FF683E-670F-4BD8-B759-26810396AD0A}" presName="level3hierChild" presStyleCnt="0"/>
      <dgm:spPr/>
    </dgm:pt>
    <dgm:pt modelId="{0E882AFF-C455-451E-8988-BEB681B120F6}" type="pres">
      <dgm:prSet presAssocID="{9103FF0C-6E68-4428-B24A-484E9BA7723A}" presName="conn2-1" presStyleLbl="parChTrans1D4" presStyleIdx="5" presStyleCnt="9"/>
      <dgm:spPr/>
      <dgm:t>
        <a:bodyPr/>
        <a:lstStyle/>
        <a:p>
          <a:endParaRPr lang="es-ES"/>
        </a:p>
      </dgm:t>
    </dgm:pt>
    <dgm:pt modelId="{55D2444F-97E9-4638-AA89-41161F8AB9A1}" type="pres">
      <dgm:prSet presAssocID="{9103FF0C-6E68-4428-B24A-484E9BA7723A}" presName="connTx" presStyleLbl="parChTrans1D4" presStyleIdx="5" presStyleCnt="9"/>
      <dgm:spPr/>
      <dgm:t>
        <a:bodyPr/>
        <a:lstStyle/>
        <a:p>
          <a:endParaRPr lang="es-ES"/>
        </a:p>
      </dgm:t>
    </dgm:pt>
    <dgm:pt modelId="{B7B6B135-097B-4E56-9C9E-23C012CDD52C}" type="pres">
      <dgm:prSet presAssocID="{4E658AA8-F3CA-4A17-B44B-B44EA59FC170}" presName="root2" presStyleCnt="0"/>
      <dgm:spPr/>
    </dgm:pt>
    <dgm:pt modelId="{89954EA2-3861-409C-AF9A-3FD241C165C4}" type="pres">
      <dgm:prSet presAssocID="{4E658AA8-F3CA-4A17-B44B-B44EA59FC170}" presName="LevelTwoTextNode" presStyleLbl="node4" presStyleIdx="5" presStyleCnt="9">
        <dgm:presLayoutVars>
          <dgm:chPref val="3"/>
        </dgm:presLayoutVars>
      </dgm:prSet>
      <dgm:spPr/>
      <dgm:t>
        <a:bodyPr/>
        <a:lstStyle/>
        <a:p>
          <a:endParaRPr lang="es-ES"/>
        </a:p>
      </dgm:t>
    </dgm:pt>
    <dgm:pt modelId="{CE94A384-296E-428D-A316-FA4C4E728683}" type="pres">
      <dgm:prSet presAssocID="{4E658AA8-F3CA-4A17-B44B-B44EA59FC170}" presName="level3hierChild" presStyleCnt="0"/>
      <dgm:spPr/>
    </dgm:pt>
    <dgm:pt modelId="{73614F87-E8D1-409C-A612-40E5A6A6F569}" type="pres">
      <dgm:prSet presAssocID="{EA030FB9-E9BD-4FE3-95F3-AA59267EA9CB}" presName="conn2-1" presStyleLbl="parChTrans1D4" presStyleIdx="6" presStyleCnt="9"/>
      <dgm:spPr/>
      <dgm:t>
        <a:bodyPr/>
        <a:lstStyle/>
        <a:p>
          <a:endParaRPr lang="es-ES"/>
        </a:p>
      </dgm:t>
    </dgm:pt>
    <dgm:pt modelId="{6BF651A2-4F38-4F08-8395-25AAC70F2D52}" type="pres">
      <dgm:prSet presAssocID="{EA030FB9-E9BD-4FE3-95F3-AA59267EA9CB}" presName="connTx" presStyleLbl="parChTrans1D4" presStyleIdx="6" presStyleCnt="9"/>
      <dgm:spPr/>
      <dgm:t>
        <a:bodyPr/>
        <a:lstStyle/>
        <a:p>
          <a:endParaRPr lang="es-ES"/>
        </a:p>
      </dgm:t>
    </dgm:pt>
    <dgm:pt modelId="{B48B2251-09DC-44A2-BB01-ABABDD170BF3}" type="pres">
      <dgm:prSet presAssocID="{212ACBCA-4FE4-4809-8AE9-1F40CAC3A6A5}" presName="root2" presStyleCnt="0"/>
      <dgm:spPr/>
    </dgm:pt>
    <dgm:pt modelId="{9EBFD4FD-7B23-4CF6-90AB-B0E885B1AD4A}" type="pres">
      <dgm:prSet presAssocID="{212ACBCA-4FE4-4809-8AE9-1F40CAC3A6A5}" presName="LevelTwoTextNode" presStyleLbl="node4" presStyleIdx="6" presStyleCnt="9">
        <dgm:presLayoutVars>
          <dgm:chPref val="3"/>
        </dgm:presLayoutVars>
      </dgm:prSet>
      <dgm:spPr/>
      <dgm:t>
        <a:bodyPr/>
        <a:lstStyle/>
        <a:p>
          <a:endParaRPr lang="es-ES"/>
        </a:p>
      </dgm:t>
    </dgm:pt>
    <dgm:pt modelId="{E84B3C2C-48AF-45DE-A0C1-123CAD1B33AA}" type="pres">
      <dgm:prSet presAssocID="{212ACBCA-4FE4-4809-8AE9-1F40CAC3A6A5}" presName="level3hierChild" presStyleCnt="0"/>
      <dgm:spPr/>
    </dgm:pt>
    <dgm:pt modelId="{B34C9996-FFC5-411B-8C08-4FDE9FB96349}" type="pres">
      <dgm:prSet presAssocID="{950707B3-2C0D-4663-AC5B-474E51940E70}" presName="conn2-1" presStyleLbl="parChTrans1D3" presStyleIdx="2" presStyleCnt="7"/>
      <dgm:spPr/>
      <dgm:t>
        <a:bodyPr/>
        <a:lstStyle/>
        <a:p>
          <a:endParaRPr lang="es-ES"/>
        </a:p>
      </dgm:t>
    </dgm:pt>
    <dgm:pt modelId="{7A9D7B72-BDE9-4F48-A8D7-B30A52158433}" type="pres">
      <dgm:prSet presAssocID="{950707B3-2C0D-4663-AC5B-474E51940E70}" presName="connTx" presStyleLbl="parChTrans1D3" presStyleIdx="2" presStyleCnt="7"/>
      <dgm:spPr/>
      <dgm:t>
        <a:bodyPr/>
        <a:lstStyle/>
        <a:p>
          <a:endParaRPr lang="es-ES"/>
        </a:p>
      </dgm:t>
    </dgm:pt>
    <dgm:pt modelId="{03F2FDA4-B941-492B-8421-1FB104A086D6}" type="pres">
      <dgm:prSet presAssocID="{F70D3BF7-BD12-4E5F-856D-BFE8CEC10C4D}" presName="root2" presStyleCnt="0"/>
      <dgm:spPr/>
    </dgm:pt>
    <dgm:pt modelId="{1AB54B38-3D1C-45F4-8A62-E687548D3C79}" type="pres">
      <dgm:prSet presAssocID="{F70D3BF7-BD12-4E5F-856D-BFE8CEC10C4D}" presName="LevelTwoTextNode" presStyleLbl="node3" presStyleIdx="2" presStyleCnt="7" custScaleX="236822" custLinFactX="-77157" custLinFactY="-375939" custLinFactNeighborX="-100000" custLinFactNeighborY="-400000">
        <dgm:presLayoutVars>
          <dgm:chPref val="3"/>
        </dgm:presLayoutVars>
      </dgm:prSet>
      <dgm:spPr/>
      <dgm:t>
        <a:bodyPr/>
        <a:lstStyle/>
        <a:p>
          <a:endParaRPr lang="es-ES"/>
        </a:p>
      </dgm:t>
    </dgm:pt>
    <dgm:pt modelId="{2F10D964-1425-4061-85AC-61E0C9E4BA09}" type="pres">
      <dgm:prSet presAssocID="{F70D3BF7-BD12-4E5F-856D-BFE8CEC10C4D}" presName="level3hierChild" presStyleCnt="0"/>
      <dgm:spPr/>
    </dgm:pt>
    <dgm:pt modelId="{586E3510-8C7E-4913-B002-02E007C58670}" type="pres">
      <dgm:prSet presAssocID="{1E391DAB-AA48-484D-A7FB-93940AC47F39}" presName="conn2-1" presStyleLbl="parChTrans1D3" presStyleIdx="3" presStyleCnt="7"/>
      <dgm:spPr/>
      <dgm:t>
        <a:bodyPr/>
        <a:lstStyle/>
        <a:p>
          <a:endParaRPr lang="es-ES"/>
        </a:p>
      </dgm:t>
    </dgm:pt>
    <dgm:pt modelId="{C69100B2-CE73-4E3B-9626-57F6E0931040}" type="pres">
      <dgm:prSet presAssocID="{1E391DAB-AA48-484D-A7FB-93940AC47F39}" presName="connTx" presStyleLbl="parChTrans1D3" presStyleIdx="3" presStyleCnt="7"/>
      <dgm:spPr/>
      <dgm:t>
        <a:bodyPr/>
        <a:lstStyle/>
        <a:p>
          <a:endParaRPr lang="es-ES"/>
        </a:p>
      </dgm:t>
    </dgm:pt>
    <dgm:pt modelId="{69AB303C-A481-4F4B-B76F-DC6F12B34AB1}" type="pres">
      <dgm:prSet presAssocID="{2F1D0A12-C2E6-417C-B00E-A333C62FC337}" presName="root2" presStyleCnt="0"/>
      <dgm:spPr/>
    </dgm:pt>
    <dgm:pt modelId="{82E7D34F-19A1-4812-A742-DECD551C88F6}" type="pres">
      <dgm:prSet presAssocID="{2F1D0A12-C2E6-417C-B00E-A333C62FC337}" presName="LevelTwoTextNode" presStyleLbl="node3" presStyleIdx="3" presStyleCnt="7" custScaleX="121628" custScaleY="202072" custLinFactY="-10715" custLinFactNeighborX="16418" custLinFactNeighborY="-100000">
        <dgm:presLayoutVars>
          <dgm:chPref val="3"/>
        </dgm:presLayoutVars>
      </dgm:prSet>
      <dgm:spPr/>
      <dgm:t>
        <a:bodyPr/>
        <a:lstStyle/>
        <a:p>
          <a:endParaRPr lang="es-ES"/>
        </a:p>
      </dgm:t>
    </dgm:pt>
    <dgm:pt modelId="{E05F67F4-AC0C-4237-9986-F2DF4C7D8652}" type="pres">
      <dgm:prSet presAssocID="{2F1D0A12-C2E6-417C-B00E-A333C62FC337}" presName="level3hierChild" presStyleCnt="0"/>
      <dgm:spPr/>
    </dgm:pt>
    <dgm:pt modelId="{03711027-72D8-4A4A-BBB1-5129A4E85A64}" type="pres">
      <dgm:prSet presAssocID="{D5628804-5BE1-4A12-8E70-B8EC33AFF114}" presName="conn2-1" presStyleLbl="parChTrans1D4" presStyleIdx="7" presStyleCnt="9"/>
      <dgm:spPr/>
      <dgm:t>
        <a:bodyPr/>
        <a:lstStyle/>
        <a:p>
          <a:endParaRPr lang="es-ES"/>
        </a:p>
      </dgm:t>
    </dgm:pt>
    <dgm:pt modelId="{EEF17ED0-410C-49A6-A2BC-F4E0DEE8A339}" type="pres">
      <dgm:prSet presAssocID="{D5628804-5BE1-4A12-8E70-B8EC33AFF114}" presName="connTx" presStyleLbl="parChTrans1D4" presStyleIdx="7" presStyleCnt="9"/>
      <dgm:spPr/>
      <dgm:t>
        <a:bodyPr/>
        <a:lstStyle/>
        <a:p>
          <a:endParaRPr lang="es-ES"/>
        </a:p>
      </dgm:t>
    </dgm:pt>
    <dgm:pt modelId="{BC979E5F-4A97-4F52-8F4D-33FA2ED5F6FE}" type="pres">
      <dgm:prSet presAssocID="{07F3BA14-22EE-4206-93C1-6B44AF1C5899}" presName="root2" presStyleCnt="0"/>
      <dgm:spPr/>
    </dgm:pt>
    <dgm:pt modelId="{F1521454-2234-42F5-8468-D006A536D776}" type="pres">
      <dgm:prSet presAssocID="{07F3BA14-22EE-4206-93C1-6B44AF1C5899}" presName="LevelTwoTextNode" presStyleLbl="node4" presStyleIdx="7" presStyleCnt="9" custLinFactY="-16460" custLinFactNeighborX="3573" custLinFactNeighborY="-100000">
        <dgm:presLayoutVars>
          <dgm:chPref val="3"/>
        </dgm:presLayoutVars>
      </dgm:prSet>
      <dgm:spPr/>
      <dgm:t>
        <a:bodyPr/>
        <a:lstStyle/>
        <a:p>
          <a:endParaRPr lang="es-ES"/>
        </a:p>
      </dgm:t>
    </dgm:pt>
    <dgm:pt modelId="{AE9CBFFA-6F0A-4107-AD89-6CD3DAD8877E}" type="pres">
      <dgm:prSet presAssocID="{07F3BA14-22EE-4206-93C1-6B44AF1C5899}" presName="level3hierChild" presStyleCnt="0"/>
      <dgm:spPr/>
    </dgm:pt>
    <dgm:pt modelId="{01DDE925-755A-4E1F-9F19-7837DF3FD97D}" type="pres">
      <dgm:prSet presAssocID="{86250BDC-1DD4-4087-A98C-552D1F5620EA}" presName="conn2-1" presStyleLbl="parChTrans1D4" presStyleIdx="8" presStyleCnt="9"/>
      <dgm:spPr/>
      <dgm:t>
        <a:bodyPr/>
        <a:lstStyle/>
        <a:p>
          <a:endParaRPr lang="es-ES"/>
        </a:p>
      </dgm:t>
    </dgm:pt>
    <dgm:pt modelId="{D6F1CC46-913E-476F-BF69-11505312455B}" type="pres">
      <dgm:prSet presAssocID="{86250BDC-1DD4-4087-A98C-552D1F5620EA}" presName="connTx" presStyleLbl="parChTrans1D4" presStyleIdx="8" presStyleCnt="9"/>
      <dgm:spPr/>
      <dgm:t>
        <a:bodyPr/>
        <a:lstStyle/>
        <a:p>
          <a:endParaRPr lang="es-ES"/>
        </a:p>
      </dgm:t>
    </dgm:pt>
    <dgm:pt modelId="{B55B4889-8144-4E28-B4C2-6012BCB60BAB}" type="pres">
      <dgm:prSet presAssocID="{3D4315FD-3193-4823-8647-8F288E19AB16}" presName="root2" presStyleCnt="0"/>
      <dgm:spPr/>
    </dgm:pt>
    <dgm:pt modelId="{528431B2-B55C-40E3-AD52-363099E4E715}" type="pres">
      <dgm:prSet presAssocID="{3D4315FD-3193-4823-8647-8F288E19AB16}" presName="LevelTwoTextNode" presStyleLbl="node4" presStyleIdx="8" presStyleCnt="9" custLinFactY="-397" custLinFactNeighborX="1565" custLinFactNeighborY="-100000">
        <dgm:presLayoutVars>
          <dgm:chPref val="3"/>
        </dgm:presLayoutVars>
      </dgm:prSet>
      <dgm:spPr/>
      <dgm:t>
        <a:bodyPr/>
        <a:lstStyle/>
        <a:p>
          <a:endParaRPr lang="es-ES"/>
        </a:p>
      </dgm:t>
    </dgm:pt>
    <dgm:pt modelId="{A06B90AE-CEAA-453D-8564-B5E2F5D38502}" type="pres">
      <dgm:prSet presAssocID="{3D4315FD-3193-4823-8647-8F288E19AB16}" presName="level3hierChild" presStyleCnt="0"/>
      <dgm:spPr/>
    </dgm:pt>
    <dgm:pt modelId="{79FD3FB8-B5D5-48D6-8A9C-65BB040B00BB}" type="pres">
      <dgm:prSet presAssocID="{5B27A559-D696-4763-B5A3-16E070F730E4}" presName="conn2-1" presStyleLbl="parChTrans1D3" presStyleIdx="4" presStyleCnt="7"/>
      <dgm:spPr/>
      <dgm:t>
        <a:bodyPr/>
        <a:lstStyle/>
        <a:p>
          <a:endParaRPr lang="es-ES"/>
        </a:p>
      </dgm:t>
    </dgm:pt>
    <dgm:pt modelId="{2E01B861-7351-4E24-AE87-6108D2BDB342}" type="pres">
      <dgm:prSet presAssocID="{5B27A559-D696-4763-B5A3-16E070F730E4}" presName="connTx" presStyleLbl="parChTrans1D3" presStyleIdx="4" presStyleCnt="7"/>
      <dgm:spPr/>
      <dgm:t>
        <a:bodyPr/>
        <a:lstStyle/>
        <a:p>
          <a:endParaRPr lang="es-ES"/>
        </a:p>
      </dgm:t>
    </dgm:pt>
    <dgm:pt modelId="{7F6EC9E2-990C-43BC-84E3-CBC5D36135D9}" type="pres">
      <dgm:prSet presAssocID="{B151FC74-F56C-4DE9-892C-AC8FDB24B68C}" presName="root2" presStyleCnt="0"/>
      <dgm:spPr/>
    </dgm:pt>
    <dgm:pt modelId="{44D328C5-E11D-4FAC-A464-9521AD8E55E5}" type="pres">
      <dgm:prSet presAssocID="{B151FC74-F56C-4DE9-892C-AC8FDB24B68C}" presName="LevelTwoTextNode" presStyleLbl="node3" presStyleIdx="4" presStyleCnt="7" custScaleX="271946" custLinFactX="-45534" custLinFactNeighborX="-100000" custLinFactNeighborY="44205">
        <dgm:presLayoutVars>
          <dgm:chPref val="3"/>
        </dgm:presLayoutVars>
      </dgm:prSet>
      <dgm:spPr/>
      <dgm:t>
        <a:bodyPr/>
        <a:lstStyle/>
        <a:p>
          <a:endParaRPr lang="es-ES"/>
        </a:p>
      </dgm:t>
    </dgm:pt>
    <dgm:pt modelId="{C5F7BAC3-4A07-48D9-A678-BFA4D22466C9}" type="pres">
      <dgm:prSet presAssocID="{B151FC74-F56C-4DE9-892C-AC8FDB24B68C}" presName="level3hierChild" presStyleCnt="0"/>
      <dgm:spPr/>
    </dgm:pt>
    <dgm:pt modelId="{A53695BE-C8D3-4F9F-8E2F-07DA06397E4B}" type="pres">
      <dgm:prSet presAssocID="{1DF522F4-B607-44DD-AAAD-8CC920FC63AC}" presName="conn2-1" presStyleLbl="parChTrans1D3" presStyleIdx="5" presStyleCnt="7"/>
      <dgm:spPr/>
      <dgm:t>
        <a:bodyPr/>
        <a:lstStyle/>
        <a:p>
          <a:endParaRPr lang="es-ES"/>
        </a:p>
      </dgm:t>
    </dgm:pt>
    <dgm:pt modelId="{5F5E4140-5C23-4A0E-8993-B0AA80849BBE}" type="pres">
      <dgm:prSet presAssocID="{1DF522F4-B607-44DD-AAAD-8CC920FC63AC}" presName="connTx" presStyleLbl="parChTrans1D3" presStyleIdx="5" presStyleCnt="7"/>
      <dgm:spPr/>
      <dgm:t>
        <a:bodyPr/>
        <a:lstStyle/>
        <a:p>
          <a:endParaRPr lang="es-ES"/>
        </a:p>
      </dgm:t>
    </dgm:pt>
    <dgm:pt modelId="{F7A99016-E74A-4E71-B789-4C3F6E926FEC}" type="pres">
      <dgm:prSet presAssocID="{2CC276FE-E1CC-4DDC-AB1F-0D2250FA4D6D}" presName="root2" presStyleCnt="0"/>
      <dgm:spPr/>
    </dgm:pt>
    <dgm:pt modelId="{E52EF869-F470-4174-92E6-948FF3A21C25}" type="pres">
      <dgm:prSet presAssocID="{2CC276FE-E1CC-4DDC-AB1F-0D2250FA4D6D}" presName="LevelTwoTextNode" presStyleLbl="node3" presStyleIdx="5" presStyleCnt="7" custScaleX="121628" custLinFactX="-11690" custLinFactY="-100000" custLinFactNeighborX="-100000" custLinFactNeighborY="-140700">
        <dgm:presLayoutVars>
          <dgm:chPref val="3"/>
        </dgm:presLayoutVars>
      </dgm:prSet>
      <dgm:spPr/>
      <dgm:t>
        <a:bodyPr/>
        <a:lstStyle/>
        <a:p>
          <a:endParaRPr lang="es-ES"/>
        </a:p>
      </dgm:t>
    </dgm:pt>
    <dgm:pt modelId="{2DAB6B7C-3211-4F7C-875E-999744085A93}" type="pres">
      <dgm:prSet presAssocID="{2CC276FE-E1CC-4DDC-AB1F-0D2250FA4D6D}" presName="level3hierChild" presStyleCnt="0"/>
      <dgm:spPr/>
    </dgm:pt>
    <dgm:pt modelId="{0F8C83D4-66CD-42AC-879A-D57BD65C8CA2}" type="pres">
      <dgm:prSet presAssocID="{47A93DE6-D228-4070-A853-A84CD2E9ACDD}" presName="conn2-1" presStyleLbl="parChTrans1D2" presStyleIdx="1" presStyleCnt="2"/>
      <dgm:spPr/>
      <dgm:t>
        <a:bodyPr/>
        <a:lstStyle/>
        <a:p>
          <a:endParaRPr lang="es-ES"/>
        </a:p>
      </dgm:t>
    </dgm:pt>
    <dgm:pt modelId="{A019984E-CD9B-42C3-9F0F-38A43185EE8B}" type="pres">
      <dgm:prSet presAssocID="{47A93DE6-D228-4070-A853-A84CD2E9ACDD}" presName="connTx" presStyleLbl="parChTrans1D2" presStyleIdx="1" presStyleCnt="2"/>
      <dgm:spPr/>
      <dgm:t>
        <a:bodyPr/>
        <a:lstStyle/>
        <a:p>
          <a:endParaRPr lang="es-ES"/>
        </a:p>
      </dgm:t>
    </dgm:pt>
    <dgm:pt modelId="{23E0AD89-9E0F-40EE-BA5D-EB7A07B91742}" type="pres">
      <dgm:prSet presAssocID="{EFAEC342-46D6-4CFE-A749-4331C58EA0FC}" presName="root2" presStyleCnt="0"/>
      <dgm:spPr/>
    </dgm:pt>
    <dgm:pt modelId="{89ED07E6-718C-4BBF-A4FF-EA0AD69DBB1D}" type="pres">
      <dgm:prSet presAssocID="{EFAEC342-46D6-4CFE-A749-4331C58EA0FC}" presName="LevelTwoTextNode" presStyleLbl="node2" presStyleIdx="1" presStyleCnt="2" custLinFactNeighborX="-6164" custLinFactNeighborY="-15084">
        <dgm:presLayoutVars>
          <dgm:chPref val="3"/>
        </dgm:presLayoutVars>
      </dgm:prSet>
      <dgm:spPr/>
      <dgm:t>
        <a:bodyPr/>
        <a:lstStyle/>
        <a:p>
          <a:endParaRPr lang="es-ES"/>
        </a:p>
      </dgm:t>
    </dgm:pt>
    <dgm:pt modelId="{E1C3865D-AEC5-43EC-8671-2BB0CAD5C3A9}" type="pres">
      <dgm:prSet presAssocID="{EFAEC342-46D6-4CFE-A749-4331C58EA0FC}" presName="level3hierChild" presStyleCnt="0"/>
      <dgm:spPr/>
    </dgm:pt>
    <dgm:pt modelId="{861588AC-CB5A-4FB9-B273-3FAD13255F19}" type="pres">
      <dgm:prSet presAssocID="{3F1C795F-BB33-448A-8509-8D2CCD115650}" presName="conn2-1" presStyleLbl="parChTrans1D3" presStyleIdx="6" presStyleCnt="7"/>
      <dgm:spPr/>
      <dgm:t>
        <a:bodyPr/>
        <a:lstStyle/>
        <a:p>
          <a:endParaRPr lang="es-ES"/>
        </a:p>
      </dgm:t>
    </dgm:pt>
    <dgm:pt modelId="{EEE2FE25-31C4-410C-B225-2E9734301ACC}" type="pres">
      <dgm:prSet presAssocID="{3F1C795F-BB33-448A-8509-8D2CCD115650}" presName="connTx" presStyleLbl="parChTrans1D3" presStyleIdx="6" presStyleCnt="7"/>
      <dgm:spPr/>
      <dgm:t>
        <a:bodyPr/>
        <a:lstStyle/>
        <a:p>
          <a:endParaRPr lang="es-ES"/>
        </a:p>
      </dgm:t>
    </dgm:pt>
    <dgm:pt modelId="{A841AF87-F2C0-499C-B48D-0D633B37956F}" type="pres">
      <dgm:prSet presAssocID="{8CF9346B-0EA3-482B-8354-D110775A09BB}" presName="root2" presStyleCnt="0"/>
      <dgm:spPr/>
    </dgm:pt>
    <dgm:pt modelId="{D8397A9D-44B8-49C8-B129-663D01021C61}" type="pres">
      <dgm:prSet presAssocID="{8CF9346B-0EA3-482B-8354-D110775A09BB}" presName="LevelTwoTextNode" presStyleLbl="node3" presStyleIdx="6" presStyleCnt="7" custScaleX="203430" custLinFactNeighborX="-10273" custLinFactNeighborY="-15084">
        <dgm:presLayoutVars>
          <dgm:chPref val="3"/>
        </dgm:presLayoutVars>
      </dgm:prSet>
      <dgm:spPr/>
      <dgm:t>
        <a:bodyPr/>
        <a:lstStyle/>
        <a:p>
          <a:endParaRPr lang="es-ES"/>
        </a:p>
      </dgm:t>
    </dgm:pt>
    <dgm:pt modelId="{4F5D8A2D-1034-4495-AF03-5DB7A93CF48C}" type="pres">
      <dgm:prSet presAssocID="{8CF9346B-0EA3-482B-8354-D110775A09BB}" presName="level3hierChild" presStyleCnt="0"/>
      <dgm:spPr/>
    </dgm:pt>
  </dgm:ptLst>
  <dgm:cxnLst>
    <dgm:cxn modelId="{9E9C4865-1751-4DF3-AA47-0CA067A21037}" type="presOf" srcId="{EFAEC342-46D6-4CFE-A749-4331C58EA0FC}" destId="{89ED07E6-718C-4BBF-A4FF-EA0AD69DBB1D}" srcOrd="0" destOrd="0" presId="urn:microsoft.com/office/officeart/2005/8/layout/hierarchy2"/>
    <dgm:cxn modelId="{5BDBAB52-7C20-4CF8-BD55-831460AEEA6C}" type="presOf" srcId="{5B27A559-D696-4763-B5A3-16E070F730E4}" destId="{2E01B861-7351-4E24-AE87-6108D2BDB342}" srcOrd="1" destOrd="0" presId="urn:microsoft.com/office/officeart/2005/8/layout/hierarchy2"/>
    <dgm:cxn modelId="{B473DAA1-C9B1-4718-A5FF-47446A99C235}" srcId="{EFAEC342-46D6-4CFE-A749-4331C58EA0FC}" destId="{8CF9346B-0EA3-482B-8354-D110775A09BB}" srcOrd="0" destOrd="0" parTransId="{3F1C795F-BB33-448A-8509-8D2CCD115650}" sibTransId="{06DB1A00-DEE5-4E90-8BB0-56C5DB3BBEEC}"/>
    <dgm:cxn modelId="{42FC47BB-39A1-4827-B640-B056241D851D}" type="presOf" srcId="{9103FF0C-6E68-4428-B24A-484E9BA7723A}" destId="{55D2444F-97E9-4638-AA89-41161F8AB9A1}" srcOrd="1" destOrd="0" presId="urn:microsoft.com/office/officeart/2005/8/layout/hierarchy2"/>
    <dgm:cxn modelId="{F2D21653-4171-4301-AA0B-76B8B54D2910}" srcId="{192C223B-26B0-4F34-A723-CA87E11A7E73}" destId="{3BC9FCC1-0E17-4FE6-B851-726DFA1F4E65}" srcOrd="1" destOrd="0" parTransId="{7771BBD5-591A-4F8C-AA59-C5C1746D2C8B}" sibTransId="{728195DF-EBD7-4D55-B3B0-70DCCDB22051}"/>
    <dgm:cxn modelId="{1B3C028C-4E09-4BE7-AF16-D9D7566E966F}" type="presOf" srcId="{4E4EE1E0-97BA-4258-839F-6397AF0F610D}" destId="{F373FAD5-7B80-4DE6-BE8E-42415198219F}" srcOrd="0" destOrd="0" presId="urn:microsoft.com/office/officeart/2005/8/layout/hierarchy2"/>
    <dgm:cxn modelId="{FA9E726B-5F6C-47C1-B58B-66FA3C6AF705}" type="presOf" srcId="{3F1C795F-BB33-448A-8509-8D2CCD115650}" destId="{EEE2FE25-31C4-410C-B225-2E9734301ACC}" srcOrd="1" destOrd="0" presId="urn:microsoft.com/office/officeart/2005/8/layout/hierarchy2"/>
    <dgm:cxn modelId="{3BE882C1-8A07-4A61-80E2-96090BAEE064}" type="presOf" srcId="{B000B6F6-8837-4820-BCC4-42D84EA493F5}" destId="{B2D2E0A9-F852-44A2-9A1E-F84339A3D7CC}" srcOrd="1" destOrd="0" presId="urn:microsoft.com/office/officeart/2005/8/layout/hierarchy2"/>
    <dgm:cxn modelId="{94093227-0DEB-491C-BD8D-2B60E3F23392}" srcId="{46B8ACE9-CA32-49D5-8411-BA7E8A0140CC}" destId="{7FF832CE-6027-4A45-B9E6-AE62B6269695}" srcOrd="0" destOrd="0" parTransId="{B8E5F338-1AA8-4D31-9604-83D3786BFBE2}" sibTransId="{55BD32BA-3A7F-4148-9F90-A124D3A4D3F7}"/>
    <dgm:cxn modelId="{94491256-FBC1-4D56-A856-06A0EF18D924}" srcId="{7FF832CE-6027-4A45-B9E6-AE62B6269695}" destId="{65101973-CE4A-4A2E-BEC0-63F2290026B2}" srcOrd="0" destOrd="0" parTransId="{D29E3468-C604-4D45-9B27-80A233A54E4D}" sibTransId="{E116B391-8B25-46D8-9042-92540945F722}"/>
    <dgm:cxn modelId="{10D87C70-CA82-4E0D-B1F5-1CC116122EDF}" type="presOf" srcId="{7771BBD5-591A-4F8C-AA59-C5C1746D2C8B}" destId="{1985BDA9-311C-486C-842A-79F684BCF9DA}" srcOrd="1" destOrd="0" presId="urn:microsoft.com/office/officeart/2005/8/layout/hierarchy2"/>
    <dgm:cxn modelId="{F1887F5F-B29F-43E8-A75D-F76FB8C0C58E}" type="presOf" srcId="{212ACBCA-4FE4-4809-8AE9-1F40CAC3A6A5}" destId="{9EBFD4FD-7B23-4CF6-90AB-B0E885B1AD4A}" srcOrd="0" destOrd="0" presId="urn:microsoft.com/office/officeart/2005/8/layout/hierarchy2"/>
    <dgm:cxn modelId="{57B96727-E78B-4152-ADB6-F57DADE13F80}" srcId="{192C223B-26B0-4F34-A723-CA87E11A7E73}" destId="{7862EF82-E241-4E21-B3AD-9F8699350F55}" srcOrd="3" destOrd="0" parTransId="{524B5486-2347-4E58-BF6D-E1CCB6F2D71B}" sibTransId="{EFFEF2D9-E04D-4E7F-94DE-EF9A19768DE8}"/>
    <dgm:cxn modelId="{DA2DF780-9660-40A2-A3C0-53159AD177A0}" type="presOf" srcId="{90FF683E-670F-4BD8-B759-26810396AD0A}" destId="{FCC51D1C-D723-43EB-83DA-2AFB4D10880A}" srcOrd="0" destOrd="0" presId="urn:microsoft.com/office/officeart/2005/8/layout/hierarchy2"/>
    <dgm:cxn modelId="{B4602478-B0FC-4455-A73A-1A7FF388971A}" type="presOf" srcId="{D29E3468-C604-4D45-9B27-80A233A54E4D}" destId="{BF9DB56D-0765-4367-9AE4-D935C08A2024}" srcOrd="0" destOrd="0" presId="urn:microsoft.com/office/officeart/2005/8/layout/hierarchy2"/>
    <dgm:cxn modelId="{08B33175-8861-4493-A424-791054E47AA0}" type="presOf" srcId="{46B8ACE9-CA32-49D5-8411-BA7E8A0140CC}" destId="{CF2617ED-0672-4FD5-AA06-9F89004B5859}" srcOrd="0" destOrd="0" presId="urn:microsoft.com/office/officeart/2005/8/layout/hierarchy2"/>
    <dgm:cxn modelId="{88FCC74A-8165-46FA-A99D-C6A89289E372}" srcId="{65101973-CE4A-4A2E-BEC0-63F2290026B2}" destId="{B151FC74-F56C-4DE9-892C-AC8FDB24B68C}" srcOrd="4" destOrd="0" parTransId="{5B27A559-D696-4763-B5A3-16E070F730E4}" sibTransId="{AA8993D5-02C7-40F8-AD5F-80664A73A114}"/>
    <dgm:cxn modelId="{CF437356-8E60-48FA-8B35-D0E9F944EA50}" srcId="{2F1D0A12-C2E6-417C-B00E-A333C62FC337}" destId="{07F3BA14-22EE-4206-93C1-6B44AF1C5899}" srcOrd="0" destOrd="0" parTransId="{D5628804-5BE1-4A12-8E70-B8EC33AFF114}" sibTransId="{66C7A9E7-E7C9-45B6-B150-BBE844D47FBE}"/>
    <dgm:cxn modelId="{5C010E28-5E31-478D-BC36-29E9EE6A3392}" type="presOf" srcId="{7771BBD5-591A-4F8C-AA59-C5C1746D2C8B}" destId="{7D589136-7104-4B26-B84F-FC14F85CD10A}" srcOrd="0" destOrd="0" presId="urn:microsoft.com/office/officeart/2005/8/layout/hierarchy2"/>
    <dgm:cxn modelId="{3AD3DEF0-951D-4FED-AFDC-0EB347D9C938}" type="presOf" srcId="{4E658AA8-F3CA-4A17-B44B-B44EA59FC170}" destId="{89954EA2-3861-409C-AF9A-3FD241C165C4}" srcOrd="0" destOrd="0" presId="urn:microsoft.com/office/officeart/2005/8/layout/hierarchy2"/>
    <dgm:cxn modelId="{3E9F9FA3-E363-488B-A820-A19F62CFA1A8}" type="presOf" srcId="{56939A6C-FC3D-4BF7-A6C8-1C7DEC6AF5F1}" destId="{673AFE84-B4DE-4EED-B0E7-D8F85A30F028}" srcOrd="1" destOrd="0" presId="urn:microsoft.com/office/officeart/2005/8/layout/hierarchy2"/>
    <dgm:cxn modelId="{B4ABB4E8-3F87-498C-B786-40B89C4B8F63}" type="presOf" srcId="{5B27A559-D696-4763-B5A3-16E070F730E4}" destId="{79FD3FB8-B5D5-48D6-8A9C-65BB040B00BB}" srcOrd="0" destOrd="0" presId="urn:microsoft.com/office/officeart/2005/8/layout/hierarchy2"/>
    <dgm:cxn modelId="{7397B111-F7A5-489E-98F1-78558E3AE0DD}" srcId="{90FF683E-670F-4BD8-B759-26810396AD0A}" destId="{4E658AA8-F3CA-4A17-B44B-B44EA59FC170}" srcOrd="0" destOrd="0" parTransId="{9103FF0C-6E68-4428-B24A-484E9BA7723A}" sibTransId="{EFF88989-ECD6-4C27-B887-CE0DF9FB863E}"/>
    <dgm:cxn modelId="{5E973C8F-1123-4BB5-9C3C-361180CECFD4}" srcId="{65101973-CE4A-4A2E-BEC0-63F2290026B2}" destId="{F70D3BF7-BD12-4E5F-856D-BFE8CEC10C4D}" srcOrd="2" destOrd="0" parTransId="{950707B3-2C0D-4663-AC5B-474E51940E70}" sibTransId="{140E4B7A-5EB7-4AE1-929E-D7CF9CA92326}"/>
    <dgm:cxn modelId="{F88F2599-E113-4B43-8B06-177300BE1007}" type="presOf" srcId="{86250BDC-1DD4-4087-A98C-552D1F5620EA}" destId="{01DDE925-755A-4E1F-9F19-7837DF3FD97D}" srcOrd="0" destOrd="0" presId="urn:microsoft.com/office/officeart/2005/8/layout/hierarchy2"/>
    <dgm:cxn modelId="{1E076E3C-A734-435E-A1E4-0B21BEBC1331}" type="presOf" srcId="{5D6D50F1-CCC1-4FC6-AD64-7E185714E88C}" destId="{5D21C480-EDBB-4E02-9386-A87BC9E11BAB}" srcOrd="1" destOrd="0" presId="urn:microsoft.com/office/officeart/2005/8/layout/hierarchy2"/>
    <dgm:cxn modelId="{3DC89B59-B76A-4732-B112-440397B8936C}" type="presOf" srcId="{524B5486-2347-4E58-BF6D-E1CCB6F2D71B}" destId="{7B2ECAD1-F4FE-49D1-AF02-CAFBFCBCFDDB}" srcOrd="0" destOrd="0" presId="urn:microsoft.com/office/officeart/2005/8/layout/hierarchy2"/>
    <dgm:cxn modelId="{DEE0EC96-8822-446F-99A9-BCE1ACE1E5B4}" type="presOf" srcId="{1DF522F4-B607-44DD-AAAD-8CC920FC63AC}" destId="{5F5E4140-5C23-4A0E-8993-B0AA80849BBE}" srcOrd="1" destOrd="0" presId="urn:microsoft.com/office/officeart/2005/8/layout/hierarchy2"/>
    <dgm:cxn modelId="{6C0475E3-A234-4EA4-80F2-D8B7F0F51BAF}" type="presOf" srcId="{9103FF0C-6E68-4428-B24A-484E9BA7723A}" destId="{0E882AFF-C455-451E-8988-BEB681B120F6}" srcOrd="0" destOrd="0" presId="urn:microsoft.com/office/officeart/2005/8/layout/hierarchy2"/>
    <dgm:cxn modelId="{80AB0BFB-94C6-49E9-9DA6-6DDEC1B41C94}" type="presOf" srcId="{47A93DE6-D228-4070-A853-A84CD2E9ACDD}" destId="{A019984E-CD9B-42C3-9F0F-38A43185EE8B}" srcOrd="1" destOrd="0" presId="urn:microsoft.com/office/officeart/2005/8/layout/hierarchy2"/>
    <dgm:cxn modelId="{7F9BA3CE-7043-4347-8792-19071B3A9C00}" type="presOf" srcId="{524B5486-2347-4E58-BF6D-E1CCB6F2D71B}" destId="{84535814-B675-4265-93BF-B354E1F8B4A9}" srcOrd="1" destOrd="0" presId="urn:microsoft.com/office/officeart/2005/8/layout/hierarchy2"/>
    <dgm:cxn modelId="{3328ABD1-30F7-4645-8455-2FEDAE3C3B2C}" type="presOf" srcId="{8CF9346B-0EA3-482B-8354-D110775A09BB}" destId="{D8397A9D-44B8-49C8-B129-663D01021C61}" srcOrd="0" destOrd="0" presId="urn:microsoft.com/office/officeart/2005/8/layout/hierarchy2"/>
    <dgm:cxn modelId="{95FE32C0-E5DF-408D-A1D7-C48138F94A37}" type="presOf" srcId="{3C0C50AB-D563-4493-AE59-731D6DC22151}" destId="{4D506459-07F6-4184-A02E-DA7EA8A50113}" srcOrd="0" destOrd="0" presId="urn:microsoft.com/office/officeart/2005/8/layout/hierarchy2"/>
    <dgm:cxn modelId="{0B83F75D-7091-4007-91C8-25A7F68B6433}" srcId="{7FF832CE-6027-4A45-B9E6-AE62B6269695}" destId="{EFAEC342-46D6-4CFE-A749-4331C58EA0FC}" srcOrd="1" destOrd="0" parTransId="{47A93DE6-D228-4070-A853-A84CD2E9ACDD}" sibTransId="{4F1D54E7-5D10-4F68-9001-0142B3823CBC}"/>
    <dgm:cxn modelId="{ABAE3D80-AB2E-4478-9CD5-98241D014916}" type="presOf" srcId="{5D6D50F1-CCC1-4FC6-AD64-7E185714E88C}" destId="{AE11E207-D7AE-4360-BC65-B479D548818A}" srcOrd="0" destOrd="0" presId="urn:microsoft.com/office/officeart/2005/8/layout/hierarchy2"/>
    <dgm:cxn modelId="{9519587E-5273-49A4-B021-EA569DDE7A0B}" type="presOf" srcId="{3BC9FCC1-0E17-4FE6-B851-726DFA1F4E65}" destId="{2A8E5CB4-FB6A-40F3-A76A-F419AEA1EB08}" srcOrd="0" destOrd="0" presId="urn:microsoft.com/office/officeart/2005/8/layout/hierarchy2"/>
    <dgm:cxn modelId="{877BE997-6F10-4E98-8769-5A571F5C6162}" type="presOf" srcId="{7862EF82-E241-4E21-B3AD-9F8699350F55}" destId="{7FA9F180-62AF-4618-BF15-CE43775E618B}" srcOrd="0" destOrd="0" presId="urn:microsoft.com/office/officeart/2005/8/layout/hierarchy2"/>
    <dgm:cxn modelId="{9E3EC0FD-8573-419C-96FD-704DC608124A}" type="presOf" srcId="{3F1C795F-BB33-448A-8509-8D2CCD115650}" destId="{861588AC-CB5A-4FB9-B273-3FAD13255F19}" srcOrd="0" destOrd="0" presId="urn:microsoft.com/office/officeart/2005/8/layout/hierarchy2"/>
    <dgm:cxn modelId="{C2066207-2FC7-41F1-B28A-056929C0DBD4}" type="presOf" srcId="{86250BDC-1DD4-4087-A98C-552D1F5620EA}" destId="{D6F1CC46-913E-476F-BF69-11505312455B}" srcOrd="1" destOrd="0" presId="urn:microsoft.com/office/officeart/2005/8/layout/hierarchy2"/>
    <dgm:cxn modelId="{92D03D55-E20B-44C1-AD64-1405DC7F04DB}" srcId="{192C223B-26B0-4F34-A723-CA87E11A7E73}" destId="{ADA62B44-779F-4C9F-8336-CB6F220F7C82}" srcOrd="4" destOrd="0" parTransId="{B000B6F6-8837-4820-BCC4-42D84EA493F5}" sibTransId="{CB761833-2720-4C2D-AB16-343389E86CAE}"/>
    <dgm:cxn modelId="{58E3EE44-2BDE-4870-A517-4BEDD9E4C567}" type="presOf" srcId="{182687D8-A40C-48EB-8781-BA855D52A5BB}" destId="{21A501A1-4297-428D-AA0E-111D0AAA56C5}" srcOrd="0" destOrd="0" presId="urn:microsoft.com/office/officeart/2005/8/layout/hierarchy2"/>
    <dgm:cxn modelId="{26582568-E625-4C8C-B73E-695CD99F28EC}" type="presOf" srcId="{EA030FB9-E9BD-4FE3-95F3-AA59267EA9CB}" destId="{6BF651A2-4F38-4F08-8395-25AAC70F2D52}" srcOrd="1" destOrd="0" presId="urn:microsoft.com/office/officeart/2005/8/layout/hierarchy2"/>
    <dgm:cxn modelId="{F9FEC6B9-96F9-4A58-BD5C-54D48A6DBA0E}" srcId="{192C223B-26B0-4F34-A723-CA87E11A7E73}" destId="{4E4EE1E0-97BA-4258-839F-6397AF0F610D}" srcOrd="0" destOrd="0" parTransId="{182687D8-A40C-48EB-8781-BA855D52A5BB}" sibTransId="{25E7B43A-7B12-433F-BC4E-C22C9F59B7DE}"/>
    <dgm:cxn modelId="{96614D76-763E-4626-A276-1055D0527482}" type="presOf" srcId="{7FF832CE-6027-4A45-B9E6-AE62B6269695}" destId="{EFD751D2-6491-4BEE-B7BA-034F28109C18}" srcOrd="0" destOrd="0" presId="urn:microsoft.com/office/officeart/2005/8/layout/hierarchy2"/>
    <dgm:cxn modelId="{94577687-10B9-4F8F-94D3-3224904F7B5E}" type="presOf" srcId="{EA030FB9-E9BD-4FE3-95F3-AA59267EA9CB}" destId="{73614F87-E8D1-409C-A612-40E5A6A6F569}" srcOrd="0" destOrd="0" presId="urn:microsoft.com/office/officeart/2005/8/layout/hierarchy2"/>
    <dgm:cxn modelId="{DECF73AE-2312-4299-A6FA-4FCB0A9441FE}" type="presOf" srcId="{2F1D0A12-C2E6-417C-B00E-A333C62FC337}" destId="{82E7D34F-19A1-4812-A742-DECD551C88F6}" srcOrd="0" destOrd="0" presId="urn:microsoft.com/office/officeart/2005/8/layout/hierarchy2"/>
    <dgm:cxn modelId="{65CCA48F-BF5B-4C9D-AA7E-4075175FFD8E}" type="presOf" srcId="{D5628804-5BE1-4A12-8E70-B8EC33AFF114}" destId="{03711027-72D8-4A4A-BBB1-5129A4E85A64}" srcOrd="0" destOrd="0" presId="urn:microsoft.com/office/officeart/2005/8/layout/hierarchy2"/>
    <dgm:cxn modelId="{A00C7FAE-D56A-4C5B-A053-4B4B509EA016}" type="presOf" srcId="{950707B3-2C0D-4663-AC5B-474E51940E70}" destId="{B34C9996-FFC5-411B-8C08-4FDE9FB96349}" srcOrd="0" destOrd="0" presId="urn:microsoft.com/office/officeart/2005/8/layout/hierarchy2"/>
    <dgm:cxn modelId="{9D32C0F0-8ACA-401C-B776-4008263244A1}" type="presOf" srcId="{3C0C50AB-D563-4493-AE59-731D6DC22151}" destId="{0E0CD066-B790-4AB0-9151-E8D3DD622FB1}" srcOrd="1" destOrd="0" presId="urn:microsoft.com/office/officeart/2005/8/layout/hierarchy2"/>
    <dgm:cxn modelId="{16136F0F-8AB8-46CD-9F7A-993252135CD4}" type="presOf" srcId="{182687D8-A40C-48EB-8781-BA855D52A5BB}" destId="{ED3503BC-82AF-429B-ADEF-BCFB831B34EB}" srcOrd="1" destOrd="0" presId="urn:microsoft.com/office/officeart/2005/8/layout/hierarchy2"/>
    <dgm:cxn modelId="{75B9BAC1-776C-44F2-9B1E-685BE271DA93}" type="presOf" srcId="{1DF522F4-B607-44DD-AAAD-8CC920FC63AC}" destId="{A53695BE-C8D3-4F9F-8E2F-07DA06397E4B}" srcOrd="0" destOrd="0" presId="urn:microsoft.com/office/officeart/2005/8/layout/hierarchy2"/>
    <dgm:cxn modelId="{592F0858-8DE0-4106-9ECA-320CDCD54D16}" srcId="{2F1D0A12-C2E6-417C-B00E-A333C62FC337}" destId="{3D4315FD-3193-4823-8647-8F288E19AB16}" srcOrd="1" destOrd="0" parTransId="{86250BDC-1DD4-4087-A98C-552D1F5620EA}" sibTransId="{981D1101-D5BA-4036-88CC-65EB048A2E64}"/>
    <dgm:cxn modelId="{BE2BA99E-E81A-4A85-BC7B-F1112B2BF70D}" type="presOf" srcId="{65101973-CE4A-4A2E-BEC0-63F2290026B2}" destId="{2D7E6A2C-B646-429F-909F-521E7B5273FA}" srcOrd="0" destOrd="0" presId="urn:microsoft.com/office/officeart/2005/8/layout/hierarchy2"/>
    <dgm:cxn modelId="{FA463A22-98EC-40BC-A958-AA2590BB54E0}" type="presOf" srcId="{1E391DAB-AA48-484D-A7FB-93940AC47F39}" destId="{586E3510-8C7E-4913-B002-02E007C58670}" srcOrd="0" destOrd="0" presId="urn:microsoft.com/office/officeart/2005/8/layout/hierarchy2"/>
    <dgm:cxn modelId="{86F8AA0B-3610-4EAB-857A-C42A14FC18C4}" type="presOf" srcId="{ADA62B44-779F-4C9F-8336-CB6F220F7C82}" destId="{3C669D65-B8FC-466F-8E64-9DC2AFDBFD96}" srcOrd="0" destOrd="0" presId="urn:microsoft.com/office/officeart/2005/8/layout/hierarchy2"/>
    <dgm:cxn modelId="{30957808-12E6-4477-889F-F5ED6041E2A2}" type="presOf" srcId="{D5628804-5BE1-4A12-8E70-B8EC33AFF114}" destId="{EEF17ED0-410C-49A6-A2BC-F4E0DEE8A339}" srcOrd="1" destOrd="0" presId="urn:microsoft.com/office/officeart/2005/8/layout/hierarchy2"/>
    <dgm:cxn modelId="{09C39511-4540-40EC-817B-7AC4B33D34A0}" srcId="{90FF683E-670F-4BD8-B759-26810396AD0A}" destId="{212ACBCA-4FE4-4809-8AE9-1F40CAC3A6A5}" srcOrd="1" destOrd="0" parTransId="{EA030FB9-E9BD-4FE3-95F3-AA59267EA9CB}" sibTransId="{91832E76-D2BE-4AD0-AFEA-15A945A43BCD}"/>
    <dgm:cxn modelId="{C6974BF3-1C8B-4720-995C-A2FF2E7FE33A}" type="presOf" srcId="{D29E3468-C604-4D45-9B27-80A233A54E4D}" destId="{87CF148C-8DF8-4DFC-99DF-0D328535086F}" srcOrd="1" destOrd="0" presId="urn:microsoft.com/office/officeart/2005/8/layout/hierarchy2"/>
    <dgm:cxn modelId="{4B9FFAC4-E395-4E5E-97A2-FEC6BE0AA06A}" type="presOf" srcId="{B151FC74-F56C-4DE9-892C-AC8FDB24B68C}" destId="{44D328C5-E11D-4FAC-A464-9521AD8E55E5}" srcOrd="0" destOrd="0" presId="urn:microsoft.com/office/officeart/2005/8/layout/hierarchy2"/>
    <dgm:cxn modelId="{EEAA419C-2CEE-4D87-8AB9-AF9D619BBD6F}" srcId="{65101973-CE4A-4A2E-BEC0-63F2290026B2}" destId="{90FF683E-670F-4BD8-B759-26810396AD0A}" srcOrd="1" destOrd="0" parTransId="{56939A6C-FC3D-4BF7-A6C8-1C7DEC6AF5F1}" sibTransId="{5E75CEF0-569C-4C9B-8D6A-8D233EBEB6BF}"/>
    <dgm:cxn modelId="{25DF6612-DEDA-4EFB-AB94-6E34DC780580}" type="presOf" srcId="{497FF9AC-CC09-47C8-82F0-A915D7F116D0}" destId="{E234468F-FC66-4110-859A-2E0C01FDF75B}" srcOrd="0" destOrd="0" presId="urn:microsoft.com/office/officeart/2005/8/layout/hierarchy2"/>
    <dgm:cxn modelId="{06EC34A3-C4CF-41DE-AFAB-EC597CAD8C49}" type="presOf" srcId="{3D4315FD-3193-4823-8647-8F288E19AB16}" destId="{528431B2-B55C-40E3-AD52-363099E4E715}" srcOrd="0" destOrd="0" presId="urn:microsoft.com/office/officeart/2005/8/layout/hierarchy2"/>
    <dgm:cxn modelId="{6673EBCB-3547-431E-92FB-C7667EAC3678}" type="presOf" srcId="{F70D3BF7-BD12-4E5F-856D-BFE8CEC10C4D}" destId="{1AB54B38-3D1C-45F4-8A62-E687548D3C79}" srcOrd="0" destOrd="0" presId="urn:microsoft.com/office/officeart/2005/8/layout/hierarchy2"/>
    <dgm:cxn modelId="{BA8B519B-0866-47D6-AC44-6CBE842982A4}" srcId="{65101973-CE4A-4A2E-BEC0-63F2290026B2}" destId="{2F1D0A12-C2E6-417C-B00E-A333C62FC337}" srcOrd="3" destOrd="0" parTransId="{1E391DAB-AA48-484D-A7FB-93940AC47F39}" sibTransId="{1BBD5330-3C0F-447B-AE60-97FD5696ECA9}"/>
    <dgm:cxn modelId="{2855456D-B445-42AC-9497-C6B33D6B3988}" type="presOf" srcId="{192C223B-26B0-4F34-A723-CA87E11A7E73}" destId="{26DA8EA9-6D9D-4891-8F80-B989221993A7}" srcOrd="0" destOrd="0" presId="urn:microsoft.com/office/officeart/2005/8/layout/hierarchy2"/>
    <dgm:cxn modelId="{4A410E19-DDA5-46ED-9844-455247D8229C}" srcId="{192C223B-26B0-4F34-A723-CA87E11A7E73}" destId="{497FF9AC-CC09-47C8-82F0-A915D7F116D0}" srcOrd="2" destOrd="0" parTransId="{3C0C50AB-D563-4493-AE59-731D6DC22151}" sibTransId="{E9C96BFC-040B-46FF-89B3-B5768AF7FF62}"/>
    <dgm:cxn modelId="{A6DF4553-0A87-455D-882A-2598C6F70207}" type="presOf" srcId="{1E391DAB-AA48-484D-A7FB-93940AC47F39}" destId="{C69100B2-CE73-4E3B-9626-57F6E0931040}" srcOrd="1" destOrd="0" presId="urn:microsoft.com/office/officeart/2005/8/layout/hierarchy2"/>
    <dgm:cxn modelId="{872973F8-EE79-477F-A6DA-17D8FD3FA494}" type="presOf" srcId="{56939A6C-FC3D-4BF7-A6C8-1C7DEC6AF5F1}" destId="{21C6F784-D6E4-436C-A761-F0E0BCF0BF6A}" srcOrd="0" destOrd="0" presId="urn:microsoft.com/office/officeart/2005/8/layout/hierarchy2"/>
    <dgm:cxn modelId="{69DEFB95-0F77-4287-9641-75A3A9AA6120}" srcId="{65101973-CE4A-4A2E-BEC0-63F2290026B2}" destId="{192C223B-26B0-4F34-A723-CA87E11A7E73}" srcOrd="0" destOrd="0" parTransId="{5D6D50F1-CCC1-4FC6-AD64-7E185714E88C}" sibTransId="{E258D02B-E649-4F70-A1F7-E459316AD590}"/>
    <dgm:cxn modelId="{DC16CBCF-F31B-47C1-905F-8F256003034F}" type="presOf" srcId="{950707B3-2C0D-4663-AC5B-474E51940E70}" destId="{7A9D7B72-BDE9-4F48-A8D7-B30A52158433}" srcOrd="1" destOrd="0" presId="urn:microsoft.com/office/officeart/2005/8/layout/hierarchy2"/>
    <dgm:cxn modelId="{5F520D18-5BB7-43B4-8C27-8A5D1C769638}" type="presOf" srcId="{2CC276FE-E1CC-4DDC-AB1F-0D2250FA4D6D}" destId="{E52EF869-F470-4174-92E6-948FF3A21C25}" srcOrd="0" destOrd="0" presId="urn:microsoft.com/office/officeart/2005/8/layout/hierarchy2"/>
    <dgm:cxn modelId="{D80C075A-A72C-489C-A23A-CD48CCBEC2DE}" type="presOf" srcId="{B000B6F6-8837-4820-BCC4-42D84EA493F5}" destId="{D84B7EBD-B092-4B71-81A0-7986D85ACEF7}" srcOrd="0" destOrd="0" presId="urn:microsoft.com/office/officeart/2005/8/layout/hierarchy2"/>
    <dgm:cxn modelId="{5B6ECE65-F0AE-4DDF-ADA3-98F2D6DE82CB}" type="presOf" srcId="{07F3BA14-22EE-4206-93C1-6B44AF1C5899}" destId="{F1521454-2234-42F5-8468-D006A536D776}" srcOrd="0" destOrd="0" presId="urn:microsoft.com/office/officeart/2005/8/layout/hierarchy2"/>
    <dgm:cxn modelId="{556528C5-FC71-4265-8260-E0DD0024F9F4}" srcId="{65101973-CE4A-4A2E-BEC0-63F2290026B2}" destId="{2CC276FE-E1CC-4DDC-AB1F-0D2250FA4D6D}" srcOrd="5" destOrd="0" parTransId="{1DF522F4-B607-44DD-AAAD-8CC920FC63AC}" sibTransId="{FF37B733-FDFF-412D-B9C0-EA0088F612FF}"/>
    <dgm:cxn modelId="{1B7D4299-0A3B-4F23-9D62-AE01CA90F8FD}" type="presOf" srcId="{47A93DE6-D228-4070-A853-A84CD2E9ACDD}" destId="{0F8C83D4-66CD-42AC-879A-D57BD65C8CA2}" srcOrd="0" destOrd="0" presId="urn:microsoft.com/office/officeart/2005/8/layout/hierarchy2"/>
    <dgm:cxn modelId="{A0116322-BBD8-4EC9-B664-BB83373F3EDD}" type="presParOf" srcId="{CF2617ED-0672-4FD5-AA06-9F89004B5859}" destId="{D39BE70A-4791-4B7D-AADC-19AB0A058C0F}" srcOrd="0" destOrd="0" presId="urn:microsoft.com/office/officeart/2005/8/layout/hierarchy2"/>
    <dgm:cxn modelId="{BF9E4D52-D2E5-46BA-A1ED-69209CCA734E}" type="presParOf" srcId="{D39BE70A-4791-4B7D-AADC-19AB0A058C0F}" destId="{EFD751D2-6491-4BEE-B7BA-034F28109C18}" srcOrd="0" destOrd="0" presId="urn:microsoft.com/office/officeart/2005/8/layout/hierarchy2"/>
    <dgm:cxn modelId="{C20F46D3-BF23-43B3-89AD-2169E270A3CE}" type="presParOf" srcId="{D39BE70A-4791-4B7D-AADC-19AB0A058C0F}" destId="{9CC3F29B-F2A2-4AE1-8BE9-A65A05E2634B}" srcOrd="1" destOrd="0" presId="urn:microsoft.com/office/officeart/2005/8/layout/hierarchy2"/>
    <dgm:cxn modelId="{97646840-F95B-4C8D-9F9B-AC75FF006894}" type="presParOf" srcId="{9CC3F29B-F2A2-4AE1-8BE9-A65A05E2634B}" destId="{BF9DB56D-0765-4367-9AE4-D935C08A2024}" srcOrd="0" destOrd="0" presId="urn:microsoft.com/office/officeart/2005/8/layout/hierarchy2"/>
    <dgm:cxn modelId="{B843D2C2-4946-45F1-AEB0-FE48EE005D15}" type="presParOf" srcId="{BF9DB56D-0765-4367-9AE4-D935C08A2024}" destId="{87CF148C-8DF8-4DFC-99DF-0D328535086F}" srcOrd="0" destOrd="0" presId="urn:microsoft.com/office/officeart/2005/8/layout/hierarchy2"/>
    <dgm:cxn modelId="{1989AB07-6BF7-4E9E-ABB8-C65475353E09}" type="presParOf" srcId="{9CC3F29B-F2A2-4AE1-8BE9-A65A05E2634B}" destId="{AFCB2657-671E-4DE8-B2DB-26FEA6D618ED}" srcOrd="1" destOrd="0" presId="urn:microsoft.com/office/officeart/2005/8/layout/hierarchy2"/>
    <dgm:cxn modelId="{3C64A9CF-F5F5-460A-B278-B9D08260345D}" type="presParOf" srcId="{AFCB2657-671E-4DE8-B2DB-26FEA6D618ED}" destId="{2D7E6A2C-B646-429F-909F-521E7B5273FA}" srcOrd="0" destOrd="0" presId="urn:microsoft.com/office/officeart/2005/8/layout/hierarchy2"/>
    <dgm:cxn modelId="{2F540FA0-F16D-4237-BF93-F54A87612675}" type="presParOf" srcId="{AFCB2657-671E-4DE8-B2DB-26FEA6D618ED}" destId="{26DFAC1E-0D09-4EBE-8432-7CD0838BE487}" srcOrd="1" destOrd="0" presId="urn:microsoft.com/office/officeart/2005/8/layout/hierarchy2"/>
    <dgm:cxn modelId="{75C0145E-3199-4ACB-808D-3FC6B91576D5}" type="presParOf" srcId="{26DFAC1E-0D09-4EBE-8432-7CD0838BE487}" destId="{AE11E207-D7AE-4360-BC65-B479D548818A}" srcOrd="0" destOrd="0" presId="urn:microsoft.com/office/officeart/2005/8/layout/hierarchy2"/>
    <dgm:cxn modelId="{2AE7F5BD-3F6A-40FC-B355-B149DC142417}" type="presParOf" srcId="{AE11E207-D7AE-4360-BC65-B479D548818A}" destId="{5D21C480-EDBB-4E02-9386-A87BC9E11BAB}" srcOrd="0" destOrd="0" presId="urn:microsoft.com/office/officeart/2005/8/layout/hierarchy2"/>
    <dgm:cxn modelId="{96AE5255-4080-40C3-BB1C-0F27867D9883}" type="presParOf" srcId="{26DFAC1E-0D09-4EBE-8432-7CD0838BE487}" destId="{4F636E60-9CAF-4441-9348-DCB54DD2D9E3}" srcOrd="1" destOrd="0" presId="urn:microsoft.com/office/officeart/2005/8/layout/hierarchy2"/>
    <dgm:cxn modelId="{629637C0-E731-4EB1-9082-C67C678359F4}" type="presParOf" srcId="{4F636E60-9CAF-4441-9348-DCB54DD2D9E3}" destId="{26DA8EA9-6D9D-4891-8F80-B989221993A7}" srcOrd="0" destOrd="0" presId="urn:microsoft.com/office/officeart/2005/8/layout/hierarchy2"/>
    <dgm:cxn modelId="{CEE9496B-FACB-42D5-AF35-9D5DB65E31AE}" type="presParOf" srcId="{4F636E60-9CAF-4441-9348-DCB54DD2D9E3}" destId="{EC168DF1-F7CD-436C-AFD1-93C7B496D9F1}" srcOrd="1" destOrd="0" presId="urn:microsoft.com/office/officeart/2005/8/layout/hierarchy2"/>
    <dgm:cxn modelId="{25FD54C2-0924-4A9C-87FB-274CE7A8EA71}" type="presParOf" srcId="{EC168DF1-F7CD-436C-AFD1-93C7B496D9F1}" destId="{21A501A1-4297-428D-AA0E-111D0AAA56C5}" srcOrd="0" destOrd="0" presId="urn:microsoft.com/office/officeart/2005/8/layout/hierarchy2"/>
    <dgm:cxn modelId="{E3480CA4-911D-40C0-B812-D3F03386FE1B}" type="presParOf" srcId="{21A501A1-4297-428D-AA0E-111D0AAA56C5}" destId="{ED3503BC-82AF-429B-ADEF-BCFB831B34EB}" srcOrd="0" destOrd="0" presId="urn:microsoft.com/office/officeart/2005/8/layout/hierarchy2"/>
    <dgm:cxn modelId="{68ECCDED-806F-43CA-81AB-D560F66E9CDA}" type="presParOf" srcId="{EC168DF1-F7CD-436C-AFD1-93C7B496D9F1}" destId="{82ABB66A-8311-4910-B6C5-91A27D618C3E}" srcOrd="1" destOrd="0" presId="urn:microsoft.com/office/officeart/2005/8/layout/hierarchy2"/>
    <dgm:cxn modelId="{CAA2C95D-71B3-4897-907A-376B88A5D977}" type="presParOf" srcId="{82ABB66A-8311-4910-B6C5-91A27D618C3E}" destId="{F373FAD5-7B80-4DE6-BE8E-42415198219F}" srcOrd="0" destOrd="0" presId="urn:microsoft.com/office/officeart/2005/8/layout/hierarchy2"/>
    <dgm:cxn modelId="{73BD264F-C12D-40F7-B913-70ABAF3D10AE}" type="presParOf" srcId="{82ABB66A-8311-4910-B6C5-91A27D618C3E}" destId="{09B06F16-BE84-46F1-BC0B-8FA3E4F70CFE}" srcOrd="1" destOrd="0" presId="urn:microsoft.com/office/officeart/2005/8/layout/hierarchy2"/>
    <dgm:cxn modelId="{9191ABCF-19A4-401C-924B-5B60602C1FF3}" type="presParOf" srcId="{EC168DF1-F7CD-436C-AFD1-93C7B496D9F1}" destId="{7D589136-7104-4B26-B84F-FC14F85CD10A}" srcOrd="2" destOrd="0" presId="urn:microsoft.com/office/officeart/2005/8/layout/hierarchy2"/>
    <dgm:cxn modelId="{886CFDEA-F6D1-4892-8B9D-90EA1C1598F2}" type="presParOf" srcId="{7D589136-7104-4B26-B84F-FC14F85CD10A}" destId="{1985BDA9-311C-486C-842A-79F684BCF9DA}" srcOrd="0" destOrd="0" presId="urn:microsoft.com/office/officeart/2005/8/layout/hierarchy2"/>
    <dgm:cxn modelId="{25F5B761-2834-4D24-A881-F416F26E82F6}" type="presParOf" srcId="{EC168DF1-F7CD-436C-AFD1-93C7B496D9F1}" destId="{EBB86B4E-8112-4ED9-A798-ED44DA8BA2FC}" srcOrd="3" destOrd="0" presId="urn:microsoft.com/office/officeart/2005/8/layout/hierarchy2"/>
    <dgm:cxn modelId="{158AB9B8-7F47-447D-8374-AA7CA91C0F15}" type="presParOf" srcId="{EBB86B4E-8112-4ED9-A798-ED44DA8BA2FC}" destId="{2A8E5CB4-FB6A-40F3-A76A-F419AEA1EB08}" srcOrd="0" destOrd="0" presId="urn:microsoft.com/office/officeart/2005/8/layout/hierarchy2"/>
    <dgm:cxn modelId="{E6EB9153-574C-435E-89DF-338690BEF679}" type="presParOf" srcId="{EBB86B4E-8112-4ED9-A798-ED44DA8BA2FC}" destId="{719A0761-1182-4BC0-B37E-25A3D8F8204D}" srcOrd="1" destOrd="0" presId="urn:microsoft.com/office/officeart/2005/8/layout/hierarchy2"/>
    <dgm:cxn modelId="{A11C5DA9-F638-4715-964C-FB4D5AAA432D}" type="presParOf" srcId="{EC168DF1-F7CD-436C-AFD1-93C7B496D9F1}" destId="{4D506459-07F6-4184-A02E-DA7EA8A50113}" srcOrd="4" destOrd="0" presId="urn:microsoft.com/office/officeart/2005/8/layout/hierarchy2"/>
    <dgm:cxn modelId="{F75B06FF-DA98-4941-8BE8-5B0C0118680F}" type="presParOf" srcId="{4D506459-07F6-4184-A02E-DA7EA8A50113}" destId="{0E0CD066-B790-4AB0-9151-E8D3DD622FB1}" srcOrd="0" destOrd="0" presId="urn:microsoft.com/office/officeart/2005/8/layout/hierarchy2"/>
    <dgm:cxn modelId="{D65A8771-AFFF-43ED-91D2-E10B4D701D26}" type="presParOf" srcId="{EC168DF1-F7CD-436C-AFD1-93C7B496D9F1}" destId="{94406C43-2983-4567-9472-1B1DB2C3098F}" srcOrd="5" destOrd="0" presId="urn:microsoft.com/office/officeart/2005/8/layout/hierarchy2"/>
    <dgm:cxn modelId="{72A6F68F-20D7-4342-AD7D-3EEBD2D1CBBA}" type="presParOf" srcId="{94406C43-2983-4567-9472-1B1DB2C3098F}" destId="{E234468F-FC66-4110-859A-2E0C01FDF75B}" srcOrd="0" destOrd="0" presId="urn:microsoft.com/office/officeart/2005/8/layout/hierarchy2"/>
    <dgm:cxn modelId="{D2D03B64-D00B-4BF4-9A29-3859C684036D}" type="presParOf" srcId="{94406C43-2983-4567-9472-1B1DB2C3098F}" destId="{185A316B-1F42-4AB5-BD36-BFCB5331BDC8}" srcOrd="1" destOrd="0" presId="urn:microsoft.com/office/officeart/2005/8/layout/hierarchy2"/>
    <dgm:cxn modelId="{3F977070-D73A-4C05-928B-5E2EA5E7549F}" type="presParOf" srcId="{EC168DF1-F7CD-436C-AFD1-93C7B496D9F1}" destId="{7B2ECAD1-F4FE-49D1-AF02-CAFBFCBCFDDB}" srcOrd="6" destOrd="0" presId="urn:microsoft.com/office/officeart/2005/8/layout/hierarchy2"/>
    <dgm:cxn modelId="{F0284305-634A-4C74-9632-9C1DE0F31080}" type="presParOf" srcId="{7B2ECAD1-F4FE-49D1-AF02-CAFBFCBCFDDB}" destId="{84535814-B675-4265-93BF-B354E1F8B4A9}" srcOrd="0" destOrd="0" presId="urn:microsoft.com/office/officeart/2005/8/layout/hierarchy2"/>
    <dgm:cxn modelId="{ADE16ABC-E250-4CB5-9042-E6629E90890F}" type="presParOf" srcId="{EC168DF1-F7CD-436C-AFD1-93C7B496D9F1}" destId="{8B8EFA7C-3D73-4E52-9752-B4B2C8A97495}" srcOrd="7" destOrd="0" presId="urn:microsoft.com/office/officeart/2005/8/layout/hierarchy2"/>
    <dgm:cxn modelId="{5D69E6E2-E406-45D5-98FE-43A46226F865}" type="presParOf" srcId="{8B8EFA7C-3D73-4E52-9752-B4B2C8A97495}" destId="{7FA9F180-62AF-4618-BF15-CE43775E618B}" srcOrd="0" destOrd="0" presId="urn:microsoft.com/office/officeart/2005/8/layout/hierarchy2"/>
    <dgm:cxn modelId="{AF0D49DF-FDB4-44C2-A300-2CB77659A461}" type="presParOf" srcId="{8B8EFA7C-3D73-4E52-9752-B4B2C8A97495}" destId="{5EB6CC8D-3C2B-414A-9612-E1D32ED3F3FE}" srcOrd="1" destOrd="0" presId="urn:microsoft.com/office/officeart/2005/8/layout/hierarchy2"/>
    <dgm:cxn modelId="{44A5767E-98E2-480A-848E-640C734CA62D}" type="presParOf" srcId="{EC168DF1-F7CD-436C-AFD1-93C7B496D9F1}" destId="{D84B7EBD-B092-4B71-81A0-7986D85ACEF7}" srcOrd="8" destOrd="0" presId="urn:microsoft.com/office/officeart/2005/8/layout/hierarchy2"/>
    <dgm:cxn modelId="{CB597B30-7BFE-4557-918A-FBC67746C024}" type="presParOf" srcId="{D84B7EBD-B092-4B71-81A0-7986D85ACEF7}" destId="{B2D2E0A9-F852-44A2-9A1E-F84339A3D7CC}" srcOrd="0" destOrd="0" presId="urn:microsoft.com/office/officeart/2005/8/layout/hierarchy2"/>
    <dgm:cxn modelId="{734C4CF9-2C49-44FA-BE6F-2A62F61C4A65}" type="presParOf" srcId="{EC168DF1-F7CD-436C-AFD1-93C7B496D9F1}" destId="{8032433A-A8FF-4DCF-B3EC-AF603C4BA00D}" srcOrd="9" destOrd="0" presId="urn:microsoft.com/office/officeart/2005/8/layout/hierarchy2"/>
    <dgm:cxn modelId="{EC536F3D-0AA7-4833-B0E3-1C04975DE0B0}" type="presParOf" srcId="{8032433A-A8FF-4DCF-B3EC-AF603C4BA00D}" destId="{3C669D65-B8FC-466F-8E64-9DC2AFDBFD96}" srcOrd="0" destOrd="0" presId="urn:microsoft.com/office/officeart/2005/8/layout/hierarchy2"/>
    <dgm:cxn modelId="{E31432A2-7E7D-4405-9A57-5956BC099EF1}" type="presParOf" srcId="{8032433A-A8FF-4DCF-B3EC-AF603C4BA00D}" destId="{27AC1411-014E-4E2E-A678-9EFEB76E73FD}" srcOrd="1" destOrd="0" presId="urn:microsoft.com/office/officeart/2005/8/layout/hierarchy2"/>
    <dgm:cxn modelId="{2861F89C-AB45-4749-A8DD-1D68631AFC5D}" type="presParOf" srcId="{26DFAC1E-0D09-4EBE-8432-7CD0838BE487}" destId="{21C6F784-D6E4-436C-A761-F0E0BCF0BF6A}" srcOrd="2" destOrd="0" presId="urn:microsoft.com/office/officeart/2005/8/layout/hierarchy2"/>
    <dgm:cxn modelId="{3E951F46-D745-4B2C-A7BB-FABD7FF7A799}" type="presParOf" srcId="{21C6F784-D6E4-436C-A761-F0E0BCF0BF6A}" destId="{673AFE84-B4DE-4EED-B0E7-D8F85A30F028}" srcOrd="0" destOrd="0" presId="urn:microsoft.com/office/officeart/2005/8/layout/hierarchy2"/>
    <dgm:cxn modelId="{FA5856F3-90D5-4F32-896A-7FCA75A51AB4}" type="presParOf" srcId="{26DFAC1E-0D09-4EBE-8432-7CD0838BE487}" destId="{23C0C822-98D3-45FE-BA56-9304DDEFECEF}" srcOrd="3" destOrd="0" presId="urn:microsoft.com/office/officeart/2005/8/layout/hierarchy2"/>
    <dgm:cxn modelId="{F444CC8F-B27B-434A-8D84-CF349132FA41}" type="presParOf" srcId="{23C0C822-98D3-45FE-BA56-9304DDEFECEF}" destId="{FCC51D1C-D723-43EB-83DA-2AFB4D10880A}" srcOrd="0" destOrd="0" presId="urn:microsoft.com/office/officeart/2005/8/layout/hierarchy2"/>
    <dgm:cxn modelId="{A5FAE791-D085-4A8F-8617-B57220CEC31F}" type="presParOf" srcId="{23C0C822-98D3-45FE-BA56-9304DDEFECEF}" destId="{BDAE81A2-7082-4603-9AE7-870069BECB21}" srcOrd="1" destOrd="0" presId="urn:microsoft.com/office/officeart/2005/8/layout/hierarchy2"/>
    <dgm:cxn modelId="{9FE57402-2014-4918-8F9A-34C711D6C201}" type="presParOf" srcId="{BDAE81A2-7082-4603-9AE7-870069BECB21}" destId="{0E882AFF-C455-451E-8988-BEB681B120F6}" srcOrd="0" destOrd="0" presId="urn:microsoft.com/office/officeart/2005/8/layout/hierarchy2"/>
    <dgm:cxn modelId="{794B4AD0-7BAF-4F2F-9142-7F4077CBDDC8}" type="presParOf" srcId="{0E882AFF-C455-451E-8988-BEB681B120F6}" destId="{55D2444F-97E9-4638-AA89-41161F8AB9A1}" srcOrd="0" destOrd="0" presId="urn:microsoft.com/office/officeart/2005/8/layout/hierarchy2"/>
    <dgm:cxn modelId="{587B3958-A3FA-45FF-8DD6-8DCBB814F109}" type="presParOf" srcId="{BDAE81A2-7082-4603-9AE7-870069BECB21}" destId="{B7B6B135-097B-4E56-9C9E-23C012CDD52C}" srcOrd="1" destOrd="0" presId="urn:microsoft.com/office/officeart/2005/8/layout/hierarchy2"/>
    <dgm:cxn modelId="{DC9F7112-D110-4DB9-820D-68BA10D26A52}" type="presParOf" srcId="{B7B6B135-097B-4E56-9C9E-23C012CDD52C}" destId="{89954EA2-3861-409C-AF9A-3FD241C165C4}" srcOrd="0" destOrd="0" presId="urn:microsoft.com/office/officeart/2005/8/layout/hierarchy2"/>
    <dgm:cxn modelId="{BD682EA3-EB70-487A-AEF6-401C31C2F71E}" type="presParOf" srcId="{B7B6B135-097B-4E56-9C9E-23C012CDD52C}" destId="{CE94A384-296E-428D-A316-FA4C4E728683}" srcOrd="1" destOrd="0" presId="urn:microsoft.com/office/officeart/2005/8/layout/hierarchy2"/>
    <dgm:cxn modelId="{0C8A1AD6-FA02-4D24-86FE-71C7BD557025}" type="presParOf" srcId="{BDAE81A2-7082-4603-9AE7-870069BECB21}" destId="{73614F87-E8D1-409C-A612-40E5A6A6F569}" srcOrd="2" destOrd="0" presId="urn:microsoft.com/office/officeart/2005/8/layout/hierarchy2"/>
    <dgm:cxn modelId="{6FD3E9D9-D185-415F-B9DF-3E9417F853D5}" type="presParOf" srcId="{73614F87-E8D1-409C-A612-40E5A6A6F569}" destId="{6BF651A2-4F38-4F08-8395-25AAC70F2D52}" srcOrd="0" destOrd="0" presId="urn:microsoft.com/office/officeart/2005/8/layout/hierarchy2"/>
    <dgm:cxn modelId="{0645F7AE-F5EF-4CFA-9253-4DFBF7AB918F}" type="presParOf" srcId="{BDAE81A2-7082-4603-9AE7-870069BECB21}" destId="{B48B2251-09DC-44A2-BB01-ABABDD170BF3}" srcOrd="3" destOrd="0" presId="urn:microsoft.com/office/officeart/2005/8/layout/hierarchy2"/>
    <dgm:cxn modelId="{B6F40672-53A5-4A74-BD20-CE2CBBDC78B1}" type="presParOf" srcId="{B48B2251-09DC-44A2-BB01-ABABDD170BF3}" destId="{9EBFD4FD-7B23-4CF6-90AB-B0E885B1AD4A}" srcOrd="0" destOrd="0" presId="urn:microsoft.com/office/officeart/2005/8/layout/hierarchy2"/>
    <dgm:cxn modelId="{A9C0BADC-FE97-49D7-86A2-960BBBF3ED56}" type="presParOf" srcId="{B48B2251-09DC-44A2-BB01-ABABDD170BF3}" destId="{E84B3C2C-48AF-45DE-A0C1-123CAD1B33AA}" srcOrd="1" destOrd="0" presId="urn:microsoft.com/office/officeart/2005/8/layout/hierarchy2"/>
    <dgm:cxn modelId="{BD72C449-5A10-490F-8A23-4D893A80F415}" type="presParOf" srcId="{26DFAC1E-0D09-4EBE-8432-7CD0838BE487}" destId="{B34C9996-FFC5-411B-8C08-4FDE9FB96349}" srcOrd="4" destOrd="0" presId="urn:microsoft.com/office/officeart/2005/8/layout/hierarchy2"/>
    <dgm:cxn modelId="{7F5DA893-C614-4128-AC6C-4A77C0C97487}" type="presParOf" srcId="{B34C9996-FFC5-411B-8C08-4FDE9FB96349}" destId="{7A9D7B72-BDE9-4F48-A8D7-B30A52158433}" srcOrd="0" destOrd="0" presId="urn:microsoft.com/office/officeart/2005/8/layout/hierarchy2"/>
    <dgm:cxn modelId="{74D051A8-9986-4119-AEDE-814D52B11489}" type="presParOf" srcId="{26DFAC1E-0D09-4EBE-8432-7CD0838BE487}" destId="{03F2FDA4-B941-492B-8421-1FB104A086D6}" srcOrd="5" destOrd="0" presId="urn:microsoft.com/office/officeart/2005/8/layout/hierarchy2"/>
    <dgm:cxn modelId="{A9367AE4-B726-41D5-B5A9-FE36F89733EB}" type="presParOf" srcId="{03F2FDA4-B941-492B-8421-1FB104A086D6}" destId="{1AB54B38-3D1C-45F4-8A62-E687548D3C79}" srcOrd="0" destOrd="0" presId="urn:microsoft.com/office/officeart/2005/8/layout/hierarchy2"/>
    <dgm:cxn modelId="{7BBD939C-C3EE-45E9-AB68-D9C464573EB1}" type="presParOf" srcId="{03F2FDA4-B941-492B-8421-1FB104A086D6}" destId="{2F10D964-1425-4061-85AC-61E0C9E4BA09}" srcOrd="1" destOrd="0" presId="urn:microsoft.com/office/officeart/2005/8/layout/hierarchy2"/>
    <dgm:cxn modelId="{EE86EEA5-680B-45E5-8BFB-36BB9D556D2C}" type="presParOf" srcId="{26DFAC1E-0D09-4EBE-8432-7CD0838BE487}" destId="{586E3510-8C7E-4913-B002-02E007C58670}" srcOrd="6" destOrd="0" presId="urn:microsoft.com/office/officeart/2005/8/layout/hierarchy2"/>
    <dgm:cxn modelId="{1A0EC574-D427-4BA9-A7CA-6AC431C708CC}" type="presParOf" srcId="{586E3510-8C7E-4913-B002-02E007C58670}" destId="{C69100B2-CE73-4E3B-9626-57F6E0931040}" srcOrd="0" destOrd="0" presId="urn:microsoft.com/office/officeart/2005/8/layout/hierarchy2"/>
    <dgm:cxn modelId="{0B1D8B3C-D469-46A4-989B-3FD91C6AD8EB}" type="presParOf" srcId="{26DFAC1E-0D09-4EBE-8432-7CD0838BE487}" destId="{69AB303C-A481-4F4B-B76F-DC6F12B34AB1}" srcOrd="7" destOrd="0" presId="urn:microsoft.com/office/officeart/2005/8/layout/hierarchy2"/>
    <dgm:cxn modelId="{F61C5461-D235-4B13-8F03-482E284DF5D8}" type="presParOf" srcId="{69AB303C-A481-4F4B-B76F-DC6F12B34AB1}" destId="{82E7D34F-19A1-4812-A742-DECD551C88F6}" srcOrd="0" destOrd="0" presId="urn:microsoft.com/office/officeart/2005/8/layout/hierarchy2"/>
    <dgm:cxn modelId="{18281178-C285-4C12-A1F9-3A9936BA0EEB}" type="presParOf" srcId="{69AB303C-A481-4F4B-B76F-DC6F12B34AB1}" destId="{E05F67F4-AC0C-4237-9986-F2DF4C7D8652}" srcOrd="1" destOrd="0" presId="urn:microsoft.com/office/officeart/2005/8/layout/hierarchy2"/>
    <dgm:cxn modelId="{6623F9FA-7219-43B7-9541-A82857DA7D06}" type="presParOf" srcId="{E05F67F4-AC0C-4237-9986-F2DF4C7D8652}" destId="{03711027-72D8-4A4A-BBB1-5129A4E85A64}" srcOrd="0" destOrd="0" presId="urn:microsoft.com/office/officeart/2005/8/layout/hierarchy2"/>
    <dgm:cxn modelId="{34447561-9566-460B-9D53-06D1D48A0805}" type="presParOf" srcId="{03711027-72D8-4A4A-BBB1-5129A4E85A64}" destId="{EEF17ED0-410C-49A6-A2BC-F4E0DEE8A339}" srcOrd="0" destOrd="0" presId="urn:microsoft.com/office/officeart/2005/8/layout/hierarchy2"/>
    <dgm:cxn modelId="{E91DEC8C-0826-4E2A-9636-B3DEB9892848}" type="presParOf" srcId="{E05F67F4-AC0C-4237-9986-F2DF4C7D8652}" destId="{BC979E5F-4A97-4F52-8F4D-33FA2ED5F6FE}" srcOrd="1" destOrd="0" presId="urn:microsoft.com/office/officeart/2005/8/layout/hierarchy2"/>
    <dgm:cxn modelId="{93714BF6-63F2-4427-96D8-E01A380EE4A3}" type="presParOf" srcId="{BC979E5F-4A97-4F52-8F4D-33FA2ED5F6FE}" destId="{F1521454-2234-42F5-8468-D006A536D776}" srcOrd="0" destOrd="0" presId="urn:microsoft.com/office/officeart/2005/8/layout/hierarchy2"/>
    <dgm:cxn modelId="{6E33E0C3-63BC-4358-A63F-60C508ABD637}" type="presParOf" srcId="{BC979E5F-4A97-4F52-8F4D-33FA2ED5F6FE}" destId="{AE9CBFFA-6F0A-4107-AD89-6CD3DAD8877E}" srcOrd="1" destOrd="0" presId="urn:microsoft.com/office/officeart/2005/8/layout/hierarchy2"/>
    <dgm:cxn modelId="{33BE0A13-3004-40E6-A5DC-D25CACF0EF33}" type="presParOf" srcId="{E05F67F4-AC0C-4237-9986-F2DF4C7D8652}" destId="{01DDE925-755A-4E1F-9F19-7837DF3FD97D}" srcOrd="2" destOrd="0" presId="urn:microsoft.com/office/officeart/2005/8/layout/hierarchy2"/>
    <dgm:cxn modelId="{7FA0A0C6-17D7-4AF8-97BC-A43FDD62D749}" type="presParOf" srcId="{01DDE925-755A-4E1F-9F19-7837DF3FD97D}" destId="{D6F1CC46-913E-476F-BF69-11505312455B}" srcOrd="0" destOrd="0" presId="urn:microsoft.com/office/officeart/2005/8/layout/hierarchy2"/>
    <dgm:cxn modelId="{E5ABA0F2-D681-4A27-AB38-73423F44DEFA}" type="presParOf" srcId="{E05F67F4-AC0C-4237-9986-F2DF4C7D8652}" destId="{B55B4889-8144-4E28-B4C2-6012BCB60BAB}" srcOrd="3" destOrd="0" presId="urn:microsoft.com/office/officeart/2005/8/layout/hierarchy2"/>
    <dgm:cxn modelId="{E44D4942-0C0C-4AC9-B223-04753573A6A7}" type="presParOf" srcId="{B55B4889-8144-4E28-B4C2-6012BCB60BAB}" destId="{528431B2-B55C-40E3-AD52-363099E4E715}" srcOrd="0" destOrd="0" presId="urn:microsoft.com/office/officeart/2005/8/layout/hierarchy2"/>
    <dgm:cxn modelId="{08432B32-19D5-4459-A9F6-E8FC516C3E94}" type="presParOf" srcId="{B55B4889-8144-4E28-B4C2-6012BCB60BAB}" destId="{A06B90AE-CEAA-453D-8564-B5E2F5D38502}" srcOrd="1" destOrd="0" presId="urn:microsoft.com/office/officeart/2005/8/layout/hierarchy2"/>
    <dgm:cxn modelId="{DA03C250-BD8D-4DAF-A7BB-A7129E2B16AB}" type="presParOf" srcId="{26DFAC1E-0D09-4EBE-8432-7CD0838BE487}" destId="{79FD3FB8-B5D5-48D6-8A9C-65BB040B00BB}" srcOrd="8" destOrd="0" presId="urn:microsoft.com/office/officeart/2005/8/layout/hierarchy2"/>
    <dgm:cxn modelId="{12122119-7DF3-46DF-9744-C745D98191A7}" type="presParOf" srcId="{79FD3FB8-B5D5-48D6-8A9C-65BB040B00BB}" destId="{2E01B861-7351-4E24-AE87-6108D2BDB342}" srcOrd="0" destOrd="0" presId="urn:microsoft.com/office/officeart/2005/8/layout/hierarchy2"/>
    <dgm:cxn modelId="{7982379F-521E-4A7F-887F-47D43999ACD7}" type="presParOf" srcId="{26DFAC1E-0D09-4EBE-8432-7CD0838BE487}" destId="{7F6EC9E2-990C-43BC-84E3-CBC5D36135D9}" srcOrd="9" destOrd="0" presId="urn:microsoft.com/office/officeart/2005/8/layout/hierarchy2"/>
    <dgm:cxn modelId="{E0250ADF-2182-48BD-9F55-39FD234E99B5}" type="presParOf" srcId="{7F6EC9E2-990C-43BC-84E3-CBC5D36135D9}" destId="{44D328C5-E11D-4FAC-A464-9521AD8E55E5}" srcOrd="0" destOrd="0" presId="urn:microsoft.com/office/officeart/2005/8/layout/hierarchy2"/>
    <dgm:cxn modelId="{FB7E53E5-7EFD-469A-B948-4DA8CA707AB4}" type="presParOf" srcId="{7F6EC9E2-990C-43BC-84E3-CBC5D36135D9}" destId="{C5F7BAC3-4A07-48D9-A678-BFA4D22466C9}" srcOrd="1" destOrd="0" presId="urn:microsoft.com/office/officeart/2005/8/layout/hierarchy2"/>
    <dgm:cxn modelId="{20EC872A-D242-437A-BFB0-1E8372BB5314}" type="presParOf" srcId="{26DFAC1E-0D09-4EBE-8432-7CD0838BE487}" destId="{A53695BE-C8D3-4F9F-8E2F-07DA06397E4B}" srcOrd="10" destOrd="0" presId="urn:microsoft.com/office/officeart/2005/8/layout/hierarchy2"/>
    <dgm:cxn modelId="{5836978B-7DE2-4593-AA41-CAECCFB4B635}" type="presParOf" srcId="{A53695BE-C8D3-4F9F-8E2F-07DA06397E4B}" destId="{5F5E4140-5C23-4A0E-8993-B0AA80849BBE}" srcOrd="0" destOrd="0" presId="urn:microsoft.com/office/officeart/2005/8/layout/hierarchy2"/>
    <dgm:cxn modelId="{6DD9C4A6-938B-4741-88EF-3A17C55BE6A9}" type="presParOf" srcId="{26DFAC1E-0D09-4EBE-8432-7CD0838BE487}" destId="{F7A99016-E74A-4E71-B789-4C3F6E926FEC}" srcOrd="11" destOrd="0" presId="urn:microsoft.com/office/officeart/2005/8/layout/hierarchy2"/>
    <dgm:cxn modelId="{1FB8DCC8-A2C4-42E3-9DDF-25C45FA63DFF}" type="presParOf" srcId="{F7A99016-E74A-4E71-B789-4C3F6E926FEC}" destId="{E52EF869-F470-4174-92E6-948FF3A21C25}" srcOrd="0" destOrd="0" presId="urn:microsoft.com/office/officeart/2005/8/layout/hierarchy2"/>
    <dgm:cxn modelId="{DCD755D4-89CB-4000-9554-6D4D848E157A}" type="presParOf" srcId="{F7A99016-E74A-4E71-B789-4C3F6E926FEC}" destId="{2DAB6B7C-3211-4F7C-875E-999744085A93}" srcOrd="1" destOrd="0" presId="urn:microsoft.com/office/officeart/2005/8/layout/hierarchy2"/>
    <dgm:cxn modelId="{502DAE8E-7FA2-44B4-AD47-1B256FBC34E7}" type="presParOf" srcId="{9CC3F29B-F2A2-4AE1-8BE9-A65A05E2634B}" destId="{0F8C83D4-66CD-42AC-879A-D57BD65C8CA2}" srcOrd="2" destOrd="0" presId="urn:microsoft.com/office/officeart/2005/8/layout/hierarchy2"/>
    <dgm:cxn modelId="{DF22D02D-C602-44E0-9827-E9CCADD6C196}" type="presParOf" srcId="{0F8C83D4-66CD-42AC-879A-D57BD65C8CA2}" destId="{A019984E-CD9B-42C3-9F0F-38A43185EE8B}" srcOrd="0" destOrd="0" presId="urn:microsoft.com/office/officeart/2005/8/layout/hierarchy2"/>
    <dgm:cxn modelId="{722CC1E8-686B-42AC-988F-0B8FB038BB50}" type="presParOf" srcId="{9CC3F29B-F2A2-4AE1-8BE9-A65A05E2634B}" destId="{23E0AD89-9E0F-40EE-BA5D-EB7A07B91742}" srcOrd="3" destOrd="0" presId="urn:microsoft.com/office/officeart/2005/8/layout/hierarchy2"/>
    <dgm:cxn modelId="{0D66153B-47D9-4CD4-9837-DFF03EBFFD5B}" type="presParOf" srcId="{23E0AD89-9E0F-40EE-BA5D-EB7A07B91742}" destId="{89ED07E6-718C-4BBF-A4FF-EA0AD69DBB1D}" srcOrd="0" destOrd="0" presId="urn:microsoft.com/office/officeart/2005/8/layout/hierarchy2"/>
    <dgm:cxn modelId="{F504BD08-8834-4337-9E41-CE51DF49AD88}" type="presParOf" srcId="{23E0AD89-9E0F-40EE-BA5D-EB7A07B91742}" destId="{E1C3865D-AEC5-43EC-8671-2BB0CAD5C3A9}" srcOrd="1" destOrd="0" presId="urn:microsoft.com/office/officeart/2005/8/layout/hierarchy2"/>
    <dgm:cxn modelId="{A3C86956-D706-43B2-9A33-883775B4801D}" type="presParOf" srcId="{E1C3865D-AEC5-43EC-8671-2BB0CAD5C3A9}" destId="{861588AC-CB5A-4FB9-B273-3FAD13255F19}" srcOrd="0" destOrd="0" presId="urn:microsoft.com/office/officeart/2005/8/layout/hierarchy2"/>
    <dgm:cxn modelId="{7DD1DF9A-312B-4241-AB04-A2F64A1D0DF7}" type="presParOf" srcId="{861588AC-CB5A-4FB9-B273-3FAD13255F19}" destId="{EEE2FE25-31C4-410C-B225-2E9734301ACC}" srcOrd="0" destOrd="0" presId="urn:microsoft.com/office/officeart/2005/8/layout/hierarchy2"/>
    <dgm:cxn modelId="{349A34B4-1848-4A28-B14E-73630F2E6783}" type="presParOf" srcId="{E1C3865D-AEC5-43EC-8671-2BB0CAD5C3A9}" destId="{A841AF87-F2C0-499C-B48D-0D633B37956F}" srcOrd="1" destOrd="0" presId="urn:microsoft.com/office/officeart/2005/8/layout/hierarchy2"/>
    <dgm:cxn modelId="{39B555E5-3FFD-41A5-8B7E-E5CC35F82711}" type="presParOf" srcId="{A841AF87-F2C0-499C-B48D-0D633B37956F}" destId="{D8397A9D-44B8-49C8-B129-663D01021C61}" srcOrd="0" destOrd="0" presId="urn:microsoft.com/office/officeart/2005/8/layout/hierarchy2"/>
    <dgm:cxn modelId="{2A8F53BC-05CF-42C9-800A-9B6A26490060}" type="presParOf" srcId="{A841AF87-F2C0-499C-B48D-0D633B37956F}" destId="{4F5D8A2D-1034-4495-AF03-5DB7A93CF48C}" srcOrd="1" destOrd="0" presId="urn:microsoft.com/office/officeart/2005/8/layout/hierarchy2"/>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0C7BD-5576-473F-ADDC-85C78D94C477}" type="doc">
      <dgm:prSet loTypeId="urn:microsoft.com/office/officeart/2005/8/layout/StepDownProcess" loCatId="process" qsTypeId="urn:microsoft.com/office/officeart/2005/8/quickstyle/3d2" qsCatId="3D" csTypeId="urn:microsoft.com/office/officeart/2005/8/colors/colorful2" csCatId="colorful" phldr="1"/>
      <dgm:spPr/>
      <dgm:t>
        <a:bodyPr/>
        <a:lstStyle/>
        <a:p>
          <a:endParaRPr lang="es-CO"/>
        </a:p>
      </dgm:t>
    </dgm:pt>
    <dgm:pt modelId="{B10CEC02-CEC6-4232-A010-1794A7814A75}">
      <dgm:prSet phldrT="[Texto]"/>
      <dgm:spPr/>
      <dgm:t>
        <a:bodyPr/>
        <a:lstStyle/>
        <a:p>
          <a:r>
            <a:rPr lang="es-CO" b="1" dirty="0" smtClean="0">
              <a:solidFill>
                <a:schemeClr val="tx1"/>
              </a:solidFill>
            </a:rPr>
            <a:t>Fase I: Preparación</a:t>
          </a:r>
          <a:endParaRPr lang="es-CO" b="1" dirty="0">
            <a:solidFill>
              <a:schemeClr val="tx1"/>
            </a:solidFill>
          </a:endParaRPr>
        </a:p>
      </dgm:t>
    </dgm:pt>
    <dgm:pt modelId="{7BFC6692-73CA-4F02-8DC5-EFADF2A31C8D}" type="parTrans" cxnId="{FE10D7E0-69BB-4393-A387-F45493574CEC}">
      <dgm:prSet/>
      <dgm:spPr/>
      <dgm:t>
        <a:bodyPr/>
        <a:lstStyle/>
        <a:p>
          <a:endParaRPr lang="es-CO" b="1">
            <a:solidFill>
              <a:schemeClr val="tx1"/>
            </a:solidFill>
          </a:endParaRPr>
        </a:p>
      </dgm:t>
    </dgm:pt>
    <dgm:pt modelId="{2D4D0E66-6BDE-48FD-8462-BA0D4AEBC1EF}" type="sibTrans" cxnId="{FE10D7E0-69BB-4393-A387-F45493574CEC}">
      <dgm:prSet/>
      <dgm:spPr/>
      <dgm:t>
        <a:bodyPr/>
        <a:lstStyle/>
        <a:p>
          <a:endParaRPr lang="es-CO" b="1">
            <a:solidFill>
              <a:schemeClr val="tx1"/>
            </a:solidFill>
          </a:endParaRPr>
        </a:p>
      </dgm:t>
    </dgm:pt>
    <dgm:pt modelId="{60DE3A12-7D7D-4423-956A-0EC2268AC783}">
      <dgm:prSet phldrT="[Texto]" custT="1"/>
      <dgm:spPr/>
      <dgm:t>
        <a:bodyPr/>
        <a:lstStyle/>
        <a:p>
          <a:r>
            <a:rPr lang="es-CO" sz="1200" b="1" dirty="0" smtClean="0">
              <a:solidFill>
                <a:schemeClr val="bg1"/>
              </a:solidFill>
            </a:rPr>
            <a:t>Valoración de la iniciativa</a:t>
          </a:r>
          <a:endParaRPr lang="es-CO" sz="1200" b="1" dirty="0">
            <a:solidFill>
              <a:schemeClr val="bg1"/>
            </a:solidFill>
          </a:endParaRPr>
        </a:p>
      </dgm:t>
    </dgm:pt>
    <dgm:pt modelId="{3517889A-DE8C-4024-BE5A-556E20E059B2}" type="parTrans" cxnId="{281D7D9D-6E81-4E8C-B3E8-425CB52F14E9}">
      <dgm:prSet/>
      <dgm:spPr/>
      <dgm:t>
        <a:bodyPr/>
        <a:lstStyle/>
        <a:p>
          <a:endParaRPr lang="es-CO" b="1">
            <a:solidFill>
              <a:schemeClr val="tx1"/>
            </a:solidFill>
          </a:endParaRPr>
        </a:p>
      </dgm:t>
    </dgm:pt>
    <dgm:pt modelId="{0368CF68-11A3-4671-B2D7-CD472CE47540}" type="sibTrans" cxnId="{281D7D9D-6E81-4E8C-B3E8-425CB52F14E9}">
      <dgm:prSet/>
      <dgm:spPr/>
      <dgm:t>
        <a:bodyPr/>
        <a:lstStyle/>
        <a:p>
          <a:endParaRPr lang="es-CO" b="1">
            <a:solidFill>
              <a:schemeClr val="tx1"/>
            </a:solidFill>
          </a:endParaRPr>
        </a:p>
      </dgm:t>
    </dgm:pt>
    <dgm:pt modelId="{434AEB72-54D9-4371-8431-E4277791F18A}">
      <dgm:prSet phldrT="[Texto]"/>
      <dgm:spPr/>
      <dgm:t>
        <a:bodyPr/>
        <a:lstStyle/>
        <a:p>
          <a:r>
            <a:rPr lang="es-CO" b="1" dirty="0" smtClean="0">
              <a:solidFill>
                <a:schemeClr val="tx1"/>
              </a:solidFill>
            </a:rPr>
            <a:t>Fase II: Aprestamiento</a:t>
          </a:r>
          <a:endParaRPr lang="es-CO" b="1" dirty="0">
            <a:solidFill>
              <a:schemeClr val="tx1"/>
            </a:solidFill>
          </a:endParaRPr>
        </a:p>
      </dgm:t>
    </dgm:pt>
    <dgm:pt modelId="{8B27DA5A-425C-4474-AA5B-7E9BAA21E33D}" type="parTrans" cxnId="{95288A26-CAC4-48DC-A3C4-E6FC14765CFA}">
      <dgm:prSet/>
      <dgm:spPr/>
      <dgm:t>
        <a:bodyPr/>
        <a:lstStyle/>
        <a:p>
          <a:endParaRPr lang="es-CO" b="1">
            <a:solidFill>
              <a:schemeClr val="tx1"/>
            </a:solidFill>
          </a:endParaRPr>
        </a:p>
      </dgm:t>
    </dgm:pt>
    <dgm:pt modelId="{696F43B4-4CA2-4DDC-827F-E08B8EDBF200}" type="sibTrans" cxnId="{95288A26-CAC4-48DC-A3C4-E6FC14765CFA}">
      <dgm:prSet/>
      <dgm:spPr/>
      <dgm:t>
        <a:bodyPr/>
        <a:lstStyle/>
        <a:p>
          <a:endParaRPr lang="es-CO" b="1">
            <a:solidFill>
              <a:schemeClr val="tx1"/>
            </a:solidFill>
          </a:endParaRPr>
        </a:p>
      </dgm:t>
    </dgm:pt>
    <dgm:pt modelId="{D9E6E833-C584-435C-9BA1-DDA96AA40105}">
      <dgm:prSet phldrT="[Texto]" custT="1"/>
      <dgm:spPr/>
      <dgm:t>
        <a:bodyPr/>
        <a:lstStyle/>
        <a:p>
          <a:r>
            <a:rPr lang="es-CO" sz="1200" b="1" dirty="0" smtClean="0">
              <a:solidFill>
                <a:schemeClr val="bg1"/>
              </a:solidFill>
            </a:rPr>
            <a:t>Identificación y descripción de actores</a:t>
          </a:r>
          <a:endParaRPr lang="es-CO" sz="1200" b="1" dirty="0">
            <a:solidFill>
              <a:schemeClr val="bg1"/>
            </a:solidFill>
          </a:endParaRPr>
        </a:p>
      </dgm:t>
    </dgm:pt>
    <dgm:pt modelId="{9D4CA47E-EB38-4044-9AE2-FD108E245F66}" type="parTrans" cxnId="{A5545545-84D6-4533-BCE3-49590F1BC92B}">
      <dgm:prSet/>
      <dgm:spPr/>
      <dgm:t>
        <a:bodyPr/>
        <a:lstStyle/>
        <a:p>
          <a:endParaRPr lang="es-CO" b="1">
            <a:solidFill>
              <a:schemeClr val="tx1"/>
            </a:solidFill>
          </a:endParaRPr>
        </a:p>
      </dgm:t>
    </dgm:pt>
    <dgm:pt modelId="{E4DEB322-30A3-4365-99B9-C1CD0D911E75}" type="sibTrans" cxnId="{A5545545-84D6-4533-BCE3-49590F1BC92B}">
      <dgm:prSet/>
      <dgm:spPr/>
      <dgm:t>
        <a:bodyPr/>
        <a:lstStyle/>
        <a:p>
          <a:endParaRPr lang="es-CO" b="1">
            <a:solidFill>
              <a:schemeClr val="tx1"/>
            </a:solidFill>
          </a:endParaRPr>
        </a:p>
      </dgm:t>
    </dgm:pt>
    <dgm:pt modelId="{FC5BB6E7-F8F6-40F6-B77E-AF47BC97E01B}">
      <dgm:prSet phldrT="[Texto]"/>
      <dgm:spPr/>
      <dgm:t>
        <a:bodyPr/>
        <a:lstStyle/>
        <a:p>
          <a:r>
            <a:rPr lang="es-CO" b="0" dirty="0" smtClean="0">
              <a:solidFill>
                <a:schemeClr val="tx1"/>
              </a:solidFill>
            </a:rPr>
            <a:t>Fase III: Declaratoria</a:t>
          </a:r>
          <a:endParaRPr lang="es-CO" b="0" dirty="0">
            <a:solidFill>
              <a:schemeClr val="tx1"/>
            </a:solidFill>
          </a:endParaRPr>
        </a:p>
      </dgm:t>
    </dgm:pt>
    <dgm:pt modelId="{AEA1BAF0-467A-4D6A-946B-5AC0A31BF4CC}" type="parTrans" cxnId="{626CDD97-D9E3-4247-AE6C-E882458373AB}">
      <dgm:prSet/>
      <dgm:spPr/>
      <dgm:t>
        <a:bodyPr/>
        <a:lstStyle/>
        <a:p>
          <a:endParaRPr lang="es-CO" b="1">
            <a:solidFill>
              <a:schemeClr val="tx1"/>
            </a:solidFill>
          </a:endParaRPr>
        </a:p>
      </dgm:t>
    </dgm:pt>
    <dgm:pt modelId="{4C84A831-4E3D-4161-A553-F84C07ED2960}" type="sibTrans" cxnId="{626CDD97-D9E3-4247-AE6C-E882458373AB}">
      <dgm:prSet/>
      <dgm:spPr/>
      <dgm:t>
        <a:bodyPr/>
        <a:lstStyle/>
        <a:p>
          <a:endParaRPr lang="es-CO" b="1">
            <a:solidFill>
              <a:schemeClr val="tx1"/>
            </a:solidFill>
          </a:endParaRPr>
        </a:p>
      </dgm:t>
    </dgm:pt>
    <dgm:pt modelId="{BC390E0A-92F4-4881-82AB-C3C78531F9FC}">
      <dgm:prSet phldrT="[Texto]"/>
      <dgm:spPr/>
      <dgm:t>
        <a:bodyPr/>
        <a:lstStyle/>
        <a:p>
          <a:r>
            <a:rPr lang="es-CO" b="0" dirty="0" smtClean="0">
              <a:solidFill>
                <a:schemeClr val="tx1">
                  <a:lumMod val="50000"/>
                </a:schemeClr>
              </a:solidFill>
            </a:rPr>
            <a:t>Sustentación del proceso de declaratoria</a:t>
          </a:r>
          <a:endParaRPr lang="es-CO" b="0" dirty="0">
            <a:solidFill>
              <a:schemeClr val="tx1">
                <a:lumMod val="50000"/>
              </a:schemeClr>
            </a:solidFill>
          </a:endParaRPr>
        </a:p>
      </dgm:t>
    </dgm:pt>
    <dgm:pt modelId="{EF950805-7C4B-4FEF-9F5F-1100E683B43D}" type="parTrans" cxnId="{1BCD6C47-8065-454F-843E-CF9117CE0746}">
      <dgm:prSet/>
      <dgm:spPr/>
      <dgm:t>
        <a:bodyPr/>
        <a:lstStyle/>
        <a:p>
          <a:endParaRPr lang="es-CO" b="1">
            <a:solidFill>
              <a:schemeClr val="tx1"/>
            </a:solidFill>
          </a:endParaRPr>
        </a:p>
      </dgm:t>
    </dgm:pt>
    <dgm:pt modelId="{91607F1D-6C89-4F74-A58D-F8AB9C58390A}" type="sibTrans" cxnId="{1BCD6C47-8065-454F-843E-CF9117CE0746}">
      <dgm:prSet/>
      <dgm:spPr/>
      <dgm:t>
        <a:bodyPr/>
        <a:lstStyle/>
        <a:p>
          <a:endParaRPr lang="es-CO" b="1">
            <a:solidFill>
              <a:schemeClr val="tx1"/>
            </a:solidFill>
          </a:endParaRPr>
        </a:p>
      </dgm:t>
    </dgm:pt>
    <dgm:pt modelId="{42D63C6E-3B0B-4950-B1D5-C0F6250374E8}">
      <dgm:prSet phldrT="[Texto]" custT="1"/>
      <dgm:spPr/>
      <dgm:t>
        <a:bodyPr/>
        <a:lstStyle/>
        <a:p>
          <a:r>
            <a:rPr lang="es-CO" sz="1200" b="1" smtClean="0">
              <a:solidFill>
                <a:schemeClr val="bg1"/>
              </a:solidFill>
            </a:rPr>
            <a:t>Estado del Arte socioeconómica y cultural</a:t>
          </a:r>
          <a:endParaRPr lang="es-CO" sz="1200" b="1" dirty="0">
            <a:solidFill>
              <a:schemeClr val="bg1"/>
            </a:solidFill>
          </a:endParaRPr>
        </a:p>
      </dgm:t>
    </dgm:pt>
    <dgm:pt modelId="{BD38A4EE-343E-4FA3-B627-B41F14988613}" type="parTrans" cxnId="{FFB03695-A198-4D5A-AED7-F04CD113307F}">
      <dgm:prSet/>
      <dgm:spPr/>
      <dgm:t>
        <a:bodyPr/>
        <a:lstStyle/>
        <a:p>
          <a:endParaRPr lang="es-CO" b="1">
            <a:solidFill>
              <a:schemeClr val="tx1"/>
            </a:solidFill>
          </a:endParaRPr>
        </a:p>
      </dgm:t>
    </dgm:pt>
    <dgm:pt modelId="{AD678ED6-4D1E-4DB8-B981-BF47DF21822C}" type="sibTrans" cxnId="{FFB03695-A198-4D5A-AED7-F04CD113307F}">
      <dgm:prSet/>
      <dgm:spPr/>
      <dgm:t>
        <a:bodyPr/>
        <a:lstStyle/>
        <a:p>
          <a:endParaRPr lang="es-CO" b="1">
            <a:solidFill>
              <a:schemeClr val="tx1"/>
            </a:solidFill>
          </a:endParaRPr>
        </a:p>
      </dgm:t>
    </dgm:pt>
    <dgm:pt modelId="{0A5DFC19-9DC1-401F-92D1-38BCC04A384F}">
      <dgm:prSet phldrT="[Texto]" custT="1"/>
      <dgm:spPr/>
      <dgm:t>
        <a:bodyPr/>
        <a:lstStyle/>
        <a:p>
          <a:r>
            <a:rPr lang="es-CO" sz="1200" b="1" dirty="0" smtClean="0">
              <a:solidFill>
                <a:schemeClr val="bg1"/>
              </a:solidFill>
            </a:rPr>
            <a:t>Participación activa de los actores</a:t>
          </a:r>
          <a:endParaRPr lang="es-CO" sz="1200" b="1" dirty="0">
            <a:solidFill>
              <a:schemeClr val="bg1"/>
            </a:solidFill>
          </a:endParaRPr>
        </a:p>
      </dgm:t>
    </dgm:pt>
    <dgm:pt modelId="{CEE23BD8-C576-4181-965F-56F1ABFE2FFC}" type="parTrans" cxnId="{749244BD-9745-437E-A2AB-D6B4579631BB}">
      <dgm:prSet/>
      <dgm:spPr/>
      <dgm:t>
        <a:bodyPr/>
        <a:lstStyle/>
        <a:p>
          <a:endParaRPr lang="es-CO" b="1">
            <a:solidFill>
              <a:schemeClr val="tx1"/>
            </a:solidFill>
          </a:endParaRPr>
        </a:p>
      </dgm:t>
    </dgm:pt>
    <dgm:pt modelId="{2B6EAC9D-3855-48F2-BE52-966445CBD2FD}" type="sibTrans" cxnId="{749244BD-9745-437E-A2AB-D6B4579631BB}">
      <dgm:prSet/>
      <dgm:spPr/>
      <dgm:t>
        <a:bodyPr/>
        <a:lstStyle/>
        <a:p>
          <a:endParaRPr lang="es-CO" b="1">
            <a:solidFill>
              <a:schemeClr val="tx1"/>
            </a:solidFill>
          </a:endParaRPr>
        </a:p>
      </dgm:t>
    </dgm:pt>
    <dgm:pt modelId="{B0C5BD77-5EF9-452F-9810-811BEC5D080F}">
      <dgm:prSet phldrT="[Texto]"/>
      <dgm:spPr/>
      <dgm:t>
        <a:bodyPr/>
        <a:lstStyle/>
        <a:p>
          <a:r>
            <a:rPr lang="es-CO" b="0" dirty="0" smtClean="0">
              <a:solidFill>
                <a:schemeClr val="tx1">
                  <a:lumMod val="50000"/>
                </a:schemeClr>
              </a:solidFill>
            </a:rPr>
            <a:t>Documentos finales</a:t>
          </a:r>
          <a:endParaRPr lang="es-CO" b="0" dirty="0">
            <a:solidFill>
              <a:schemeClr val="tx1">
                <a:lumMod val="50000"/>
              </a:schemeClr>
            </a:solidFill>
          </a:endParaRPr>
        </a:p>
      </dgm:t>
    </dgm:pt>
    <dgm:pt modelId="{2BF10DB2-864B-4171-95F9-A52E2D343DB9}" type="parTrans" cxnId="{F5EC26C7-F8A7-4907-AD5D-C5F7B2481210}">
      <dgm:prSet/>
      <dgm:spPr/>
      <dgm:t>
        <a:bodyPr/>
        <a:lstStyle/>
        <a:p>
          <a:endParaRPr lang="es-CO" b="1">
            <a:solidFill>
              <a:schemeClr val="tx1"/>
            </a:solidFill>
          </a:endParaRPr>
        </a:p>
      </dgm:t>
    </dgm:pt>
    <dgm:pt modelId="{DA8A651E-AF95-4575-829B-B49FF25603A0}" type="sibTrans" cxnId="{F5EC26C7-F8A7-4907-AD5D-C5F7B2481210}">
      <dgm:prSet/>
      <dgm:spPr/>
      <dgm:t>
        <a:bodyPr/>
        <a:lstStyle/>
        <a:p>
          <a:endParaRPr lang="es-CO" b="1">
            <a:solidFill>
              <a:schemeClr val="tx1"/>
            </a:solidFill>
          </a:endParaRPr>
        </a:p>
      </dgm:t>
    </dgm:pt>
    <dgm:pt modelId="{CA2FADDC-71D9-4377-B104-C27050A5D3C0}">
      <dgm:prSet phldrT="[Texto]"/>
      <dgm:spPr/>
      <dgm:t>
        <a:bodyPr/>
        <a:lstStyle/>
        <a:p>
          <a:r>
            <a:rPr lang="es-CO" b="0" dirty="0" smtClean="0">
              <a:solidFill>
                <a:schemeClr val="tx1">
                  <a:lumMod val="50000"/>
                </a:schemeClr>
              </a:solidFill>
            </a:rPr>
            <a:t>Suscripción del acto administrativo</a:t>
          </a:r>
          <a:endParaRPr lang="es-CO" b="0" dirty="0">
            <a:solidFill>
              <a:schemeClr val="tx1">
                <a:lumMod val="50000"/>
              </a:schemeClr>
            </a:solidFill>
          </a:endParaRPr>
        </a:p>
      </dgm:t>
    </dgm:pt>
    <dgm:pt modelId="{7FE4E589-8192-4E12-AFB7-189F43D62394}" type="parTrans" cxnId="{EE7A94C1-6391-41E1-B32B-6D4360431D23}">
      <dgm:prSet/>
      <dgm:spPr/>
      <dgm:t>
        <a:bodyPr/>
        <a:lstStyle/>
        <a:p>
          <a:endParaRPr lang="es-CO" b="1">
            <a:solidFill>
              <a:schemeClr val="tx1"/>
            </a:solidFill>
          </a:endParaRPr>
        </a:p>
      </dgm:t>
    </dgm:pt>
    <dgm:pt modelId="{BA2E5AE0-1F4E-4DBF-8653-0F4A1A4116F0}" type="sibTrans" cxnId="{EE7A94C1-6391-41E1-B32B-6D4360431D23}">
      <dgm:prSet/>
      <dgm:spPr/>
      <dgm:t>
        <a:bodyPr/>
        <a:lstStyle/>
        <a:p>
          <a:endParaRPr lang="es-CO" b="1">
            <a:solidFill>
              <a:schemeClr val="tx1"/>
            </a:solidFill>
          </a:endParaRPr>
        </a:p>
      </dgm:t>
    </dgm:pt>
    <dgm:pt modelId="{0189D764-F998-4135-927E-6F0A801736FA}">
      <dgm:prSet phldrT="[Texto]" custT="1"/>
      <dgm:spPr/>
      <dgm:t>
        <a:bodyPr/>
        <a:lstStyle/>
        <a:p>
          <a:r>
            <a:rPr lang="es-CO" sz="1200" b="1" smtClean="0">
              <a:solidFill>
                <a:schemeClr val="bg1"/>
              </a:solidFill>
            </a:rPr>
            <a:t>Canales de Comunicación</a:t>
          </a:r>
          <a:endParaRPr lang="es-CO" sz="1200" b="1" dirty="0">
            <a:solidFill>
              <a:schemeClr val="bg1"/>
            </a:solidFill>
          </a:endParaRPr>
        </a:p>
      </dgm:t>
    </dgm:pt>
    <dgm:pt modelId="{3F0F92BC-6B85-438F-BCC1-4FEE313D20F4}" type="parTrans" cxnId="{1396E2DF-B3EB-41F7-92A2-54EF63D9B842}">
      <dgm:prSet/>
      <dgm:spPr/>
      <dgm:t>
        <a:bodyPr/>
        <a:lstStyle/>
        <a:p>
          <a:endParaRPr lang="es-CO" b="1">
            <a:solidFill>
              <a:schemeClr val="tx1"/>
            </a:solidFill>
          </a:endParaRPr>
        </a:p>
      </dgm:t>
    </dgm:pt>
    <dgm:pt modelId="{9CB13077-C404-4A19-9EE2-57E334010BA8}" type="sibTrans" cxnId="{1396E2DF-B3EB-41F7-92A2-54EF63D9B842}">
      <dgm:prSet/>
      <dgm:spPr/>
      <dgm:t>
        <a:bodyPr/>
        <a:lstStyle/>
        <a:p>
          <a:endParaRPr lang="es-CO" b="1">
            <a:solidFill>
              <a:schemeClr val="tx1"/>
            </a:solidFill>
          </a:endParaRPr>
        </a:p>
      </dgm:t>
    </dgm:pt>
    <dgm:pt modelId="{82374ECE-00F4-49DF-8B7D-35F3876D45EF}">
      <dgm:prSet phldrT="[Texto]" custT="1"/>
      <dgm:spPr/>
      <dgm:t>
        <a:bodyPr/>
        <a:lstStyle/>
        <a:p>
          <a:r>
            <a:rPr lang="es-CO" sz="1200" b="1" smtClean="0">
              <a:solidFill>
                <a:schemeClr val="bg1"/>
              </a:solidFill>
            </a:rPr>
            <a:t>Base técnica</a:t>
          </a:r>
          <a:endParaRPr lang="es-CO" sz="1200" b="1" dirty="0">
            <a:solidFill>
              <a:schemeClr val="bg1"/>
            </a:solidFill>
          </a:endParaRPr>
        </a:p>
      </dgm:t>
    </dgm:pt>
    <dgm:pt modelId="{1A4A77A7-3086-4240-940A-5C75A6FE7257}" type="parTrans" cxnId="{239793B4-7515-4069-84EC-0EC67D105EDD}">
      <dgm:prSet/>
      <dgm:spPr/>
      <dgm:t>
        <a:bodyPr/>
        <a:lstStyle/>
        <a:p>
          <a:endParaRPr lang="es-CO" b="1">
            <a:solidFill>
              <a:schemeClr val="tx1"/>
            </a:solidFill>
          </a:endParaRPr>
        </a:p>
      </dgm:t>
    </dgm:pt>
    <dgm:pt modelId="{5E236E1F-29BC-48B8-B974-5A914EF8DE7B}" type="sibTrans" cxnId="{239793B4-7515-4069-84EC-0EC67D105EDD}">
      <dgm:prSet/>
      <dgm:spPr/>
      <dgm:t>
        <a:bodyPr/>
        <a:lstStyle/>
        <a:p>
          <a:endParaRPr lang="es-CO" b="1">
            <a:solidFill>
              <a:schemeClr val="tx1"/>
            </a:solidFill>
          </a:endParaRPr>
        </a:p>
      </dgm:t>
    </dgm:pt>
    <dgm:pt modelId="{36508C7E-1DDE-4620-B6CE-F3EB3B65EBFD}">
      <dgm:prSet phldrT="[Texto]" custT="1"/>
      <dgm:spPr/>
      <dgm:t>
        <a:bodyPr/>
        <a:lstStyle/>
        <a:p>
          <a:r>
            <a:rPr lang="es-CO" sz="1200" b="1" smtClean="0">
              <a:solidFill>
                <a:schemeClr val="bg1"/>
              </a:solidFill>
            </a:rPr>
            <a:t>Definición de objetivos, delimitación y categorización</a:t>
          </a:r>
          <a:endParaRPr lang="es-CO" sz="1200" b="1" dirty="0">
            <a:solidFill>
              <a:schemeClr val="bg1"/>
            </a:solidFill>
          </a:endParaRPr>
        </a:p>
      </dgm:t>
    </dgm:pt>
    <dgm:pt modelId="{E0436B73-363B-4D4F-9B60-487C9303C058}" type="parTrans" cxnId="{5CD3B4B6-F5CD-47E9-A820-08245CE8BA3F}">
      <dgm:prSet/>
      <dgm:spPr/>
      <dgm:t>
        <a:bodyPr/>
        <a:lstStyle/>
        <a:p>
          <a:endParaRPr lang="es-ES" b="1">
            <a:solidFill>
              <a:schemeClr val="tx1"/>
            </a:solidFill>
          </a:endParaRPr>
        </a:p>
      </dgm:t>
    </dgm:pt>
    <dgm:pt modelId="{D5C76FCC-322B-4248-AAEE-44349675C519}" type="sibTrans" cxnId="{5CD3B4B6-F5CD-47E9-A820-08245CE8BA3F}">
      <dgm:prSet/>
      <dgm:spPr/>
      <dgm:t>
        <a:bodyPr/>
        <a:lstStyle/>
        <a:p>
          <a:endParaRPr lang="es-ES" b="1">
            <a:solidFill>
              <a:schemeClr val="tx1"/>
            </a:solidFill>
          </a:endParaRPr>
        </a:p>
      </dgm:t>
    </dgm:pt>
    <dgm:pt modelId="{52D65B8A-365B-4287-AA59-5F699C0D24F0}" type="pres">
      <dgm:prSet presAssocID="{7850C7BD-5576-473F-ADDC-85C78D94C477}" presName="rootnode" presStyleCnt="0">
        <dgm:presLayoutVars>
          <dgm:chMax/>
          <dgm:chPref/>
          <dgm:dir/>
          <dgm:animLvl val="lvl"/>
        </dgm:presLayoutVars>
      </dgm:prSet>
      <dgm:spPr/>
      <dgm:t>
        <a:bodyPr/>
        <a:lstStyle/>
        <a:p>
          <a:endParaRPr lang="es-CO"/>
        </a:p>
      </dgm:t>
    </dgm:pt>
    <dgm:pt modelId="{678FBF37-7AE5-4F2B-AA12-19B311626CBC}" type="pres">
      <dgm:prSet presAssocID="{B10CEC02-CEC6-4232-A010-1794A7814A75}" presName="composite" presStyleCnt="0"/>
      <dgm:spPr/>
      <dgm:t>
        <a:bodyPr/>
        <a:lstStyle/>
        <a:p>
          <a:endParaRPr lang="es-ES"/>
        </a:p>
      </dgm:t>
    </dgm:pt>
    <dgm:pt modelId="{950994D1-9DEA-4B5E-8B51-0F2689CF4350}" type="pres">
      <dgm:prSet presAssocID="{B10CEC02-CEC6-4232-A010-1794A7814A75}" presName="bentUpArrow1" presStyleLbl="alignImgPlace1" presStyleIdx="0" presStyleCnt="2" custScaleX="126784" custLinFactNeighborX="25317" custLinFactNeighborY="-1043"/>
      <dgm:spPr/>
      <dgm:t>
        <a:bodyPr/>
        <a:lstStyle/>
        <a:p>
          <a:endParaRPr lang="es-ES"/>
        </a:p>
      </dgm:t>
    </dgm:pt>
    <dgm:pt modelId="{92E2B347-8250-4102-8C84-9A0427E5B0DC}" type="pres">
      <dgm:prSet presAssocID="{B10CEC02-CEC6-4232-A010-1794A7814A75}" presName="ParentText" presStyleLbl="node1" presStyleIdx="0" presStyleCnt="3">
        <dgm:presLayoutVars>
          <dgm:chMax val="1"/>
          <dgm:chPref val="1"/>
          <dgm:bulletEnabled val="1"/>
        </dgm:presLayoutVars>
      </dgm:prSet>
      <dgm:spPr/>
      <dgm:t>
        <a:bodyPr/>
        <a:lstStyle/>
        <a:p>
          <a:endParaRPr lang="es-CO"/>
        </a:p>
      </dgm:t>
    </dgm:pt>
    <dgm:pt modelId="{1D33043F-F09A-4CC4-8404-B98C64963B94}" type="pres">
      <dgm:prSet presAssocID="{B10CEC02-CEC6-4232-A010-1794A7814A75}" presName="ChildText" presStyleLbl="revTx" presStyleIdx="0" presStyleCnt="3" custScaleX="198195" custLinFactNeighborX="49268" custLinFactNeighborY="848">
        <dgm:presLayoutVars>
          <dgm:chMax val="0"/>
          <dgm:chPref val="0"/>
          <dgm:bulletEnabled val="1"/>
        </dgm:presLayoutVars>
      </dgm:prSet>
      <dgm:spPr/>
      <dgm:t>
        <a:bodyPr/>
        <a:lstStyle/>
        <a:p>
          <a:endParaRPr lang="es-CO"/>
        </a:p>
      </dgm:t>
    </dgm:pt>
    <dgm:pt modelId="{39B6B396-71D1-4EF3-B0A1-76BD4CD4300B}" type="pres">
      <dgm:prSet presAssocID="{2D4D0E66-6BDE-48FD-8462-BA0D4AEBC1EF}" presName="sibTrans" presStyleCnt="0"/>
      <dgm:spPr/>
      <dgm:t>
        <a:bodyPr/>
        <a:lstStyle/>
        <a:p>
          <a:endParaRPr lang="es-ES"/>
        </a:p>
      </dgm:t>
    </dgm:pt>
    <dgm:pt modelId="{E4FA54BB-16C6-4EF7-BD76-ED75A8CF567B}" type="pres">
      <dgm:prSet presAssocID="{434AEB72-54D9-4371-8431-E4277791F18A}" presName="composite" presStyleCnt="0"/>
      <dgm:spPr/>
      <dgm:t>
        <a:bodyPr/>
        <a:lstStyle/>
        <a:p>
          <a:endParaRPr lang="es-ES"/>
        </a:p>
      </dgm:t>
    </dgm:pt>
    <dgm:pt modelId="{2728C9A4-49EF-48A8-B7C7-C030247F5247}" type="pres">
      <dgm:prSet presAssocID="{434AEB72-54D9-4371-8431-E4277791F18A}" presName="bentUpArrow1" presStyleLbl="alignImgPlace1" presStyleIdx="1" presStyleCnt="2" custScaleX="125301" custLinFactNeighborX="9420"/>
      <dgm:spPr/>
      <dgm:t>
        <a:bodyPr/>
        <a:lstStyle/>
        <a:p>
          <a:endParaRPr lang="es-ES"/>
        </a:p>
      </dgm:t>
    </dgm:pt>
    <dgm:pt modelId="{47D29F44-C641-46D0-9C1E-3B948EDBE55E}" type="pres">
      <dgm:prSet presAssocID="{434AEB72-54D9-4371-8431-E4277791F18A}" presName="ParentText" presStyleLbl="node1" presStyleIdx="1" presStyleCnt="3">
        <dgm:presLayoutVars>
          <dgm:chMax val="1"/>
          <dgm:chPref val="1"/>
          <dgm:bulletEnabled val="1"/>
        </dgm:presLayoutVars>
      </dgm:prSet>
      <dgm:spPr/>
      <dgm:t>
        <a:bodyPr/>
        <a:lstStyle/>
        <a:p>
          <a:endParaRPr lang="es-CO"/>
        </a:p>
      </dgm:t>
    </dgm:pt>
    <dgm:pt modelId="{54091BF3-80A3-468E-813A-F63146992547}" type="pres">
      <dgm:prSet presAssocID="{434AEB72-54D9-4371-8431-E4277791F18A}" presName="ChildText" presStyleLbl="revTx" presStyleIdx="1" presStyleCnt="3" custScaleX="281087" custLinFactNeighborX="99932" custLinFactNeighborY="-1074">
        <dgm:presLayoutVars>
          <dgm:chMax val="0"/>
          <dgm:chPref val="0"/>
          <dgm:bulletEnabled val="1"/>
        </dgm:presLayoutVars>
      </dgm:prSet>
      <dgm:spPr/>
      <dgm:t>
        <a:bodyPr/>
        <a:lstStyle/>
        <a:p>
          <a:endParaRPr lang="es-CO"/>
        </a:p>
      </dgm:t>
    </dgm:pt>
    <dgm:pt modelId="{396DDFD8-4D38-41F9-9590-5C252E15C6C5}" type="pres">
      <dgm:prSet presAssocID="{696F43B4-4CA2-4DDC-827F-E08B8EDBF200}" presName="sibTrans" presStyleCnt="0"/>
      <dgm:spPr/>
      <dgm:t>
        <a:bodyPr/>
        <a:lstStyle/>
        <a:p>
          <a:endParaRPr lang="es-ES"/>
        </a:p>
      </dgm:t>
    </dgm:pt>
    <dgm:pt modelId="{F7A84C55-0F13-4FF4-9622-D7AD350FE7E4}" type="pres">
      <dgm:prSet presAssocID="{FC5BB6E7-F8F6-40F6-B77E-AF47BC97E01B}" presName="composite" presStyleCnt="0"/>
      <dgm:spPr/>
      <dgm:t>
        <a:bodyPr/>
        <a:lstStyle/>
        <a:p>
          <a:endParaRPr lang="es-ES"/>
        </a:p>
      </dgm:t>
    </dgm:pt>
    <dgm:pt modelId="{FB612E3C-7973-40A9-91D8-1053BAEA20E5}" type="pres">
      <dgm:prSet presAssocID="{FC5BB6E7-F8F6-40F6-B77E-AF47BC97E01B}" presName="ParentText" presStyleLbl="node1" presStyleIdx="2" presStyleCnt="3">
        <dgm:presLayoutVars>
          <dgm:chMax val="1"/>
          <dgm:chPref val="1"/>
          <dgm:bulletEnabled val="1"/>
        </dgm:presLayoutVars>
      </dgm:prSet>
      <dgm:spPr/>
      <dgm:t>
        <a:bodyPr/>
        <a:lstStyle/>
        <a:p>
          <a:endParaRPr lang="es-CO"/>
        </a:p>
      </dgm:t>
    </dgm:pt>
    <dgm:pt modelId="{F63CD4F7-1508-4CC3-8782-ACA9596B08A0}" type="pres">
      <dgm:prSet presAssocID="{FC5BB6E7-F8F6-40F6-B77E-AF47BC97E01B}" presName="FinalChildText" presStyleLbl="revTx" presStyleIdx="2" presStyleCnt="3" custScaleX="143504" custLinFactNeighborX="25063" custLinFactNeighborY="1074">
        <dgm:presLayoutVars>
          <dgm:chMax val="0"/>
          <dgm:chPref val="0"/>
          <dgm:bulletEnabled val="1"/>
        </dgm:presLayoutVars>
      </dgm:prSet>
      <dgm:spPr/>
      <dgm:t>
        <a:bodyPr/>
        <a:lstStyle/>
        <a:p>
          <a:endParaRPr lang="es-CO"/>
        </a:p>
      </dgm:t>
    </dgm:pt>
  </dgm:ptLst>
  <dgm:cxnLst>
    <dgm:cxn modelId="{61B11647-AFD6-4287-9259-C9B4C99CFE0C}" type="presOf" srcId="{CA2FADDC-71D9-4377-B104-C27050A5D3C0}" destId="{F63CD4F7-1508-4CC3-8782-ACA9596B08A0}" srcOrd="0" destOrd="2" presId="urn:microsoft.com/office/officeart/2005/8/layout/StepDownProcess"/>
    <dgm:cxn modelId="{626CDD97-D9E3-4247-AE6C-E882458373AB}" srcId="{7850C7BD-5576-473F-ADDC-85C78D94C477}" destId="{FC5BB6E7-F8F6-40F6-B77E-AF47BC97E01B}" srcOrd="2" destOrd="0" parTransId="{AEA1BAF0-467A-4D6A-946B-5AC0A31BF4CC}" sibTransId="{4C84A831-4E3D-4161-A553-F84C07ED2960}"/>
    <dgm:cxn modelId="{0B373AF4-90C6-44D3-9AF2-CE5BCC3AD81F}" type="presOf" srcId="{7850C7BD-5576-473F-ADDC-85C78D94C477}" destId="{52D65B8A-365B-4287-AA59-5F699C0D24F0}" srcOrd="0" destOrd="0" presId="urn:microsoft.com/office/officeart/2005/8/layout/StepDownProcess"/>
    <dgm:cxn modelId="{D27DCAD3-0424-4047-AFE4-D39955C219BC}" type="presOf" srcId="{B10CEC02-CEC6-4232-A010-1794A7814A75}" destId="{92E2B347-8250-4102-8C84-9A0427E5B0DC}" srcOrd="0" destOrd="0" presId="urn:microsoft.com/office/officeart/2005/8/layout/StepDownProcess"/>
    <dgm:cxn modelId="{1396E2DF-B3EB-41F7-92A2-54EF63D9B842}" srcId="{B10CEC02-CEC6-4232-A010-1794A7814A75}" destId="{0189D764-F998-4135-927E-6F0A801736FA}" srcOrd="2" destOrd="0" parTransId="{3F0F92BC-6B85-438F-BCC1-4FEE313D20F4}" sibTransId="{9CB13077-C404-4A19-9EE2-57E334010BA8}"/>
    <dgm:cxn modelId="{281D7D9D-6E81-4E8C-B3E8-425CB52F14E9}" srcId="{B10CEC02-CEC6-4232-A010-1794A7814A75}" destId="{60DE3A12-7D7D-4423-956A-0EC2268AC783}" srcOrd="0" destOrd="0" parTransId="{3517889A-DE8C-4024-BE5A-556E20E059B2}" sibTransId="{0368CF68-11A3-4671-B2D7-CD472CE47540}"/>
    <dgm:cxn modelId="{AF52C183-0324-4440-92C7-E5B568DA5117}" type="presOf" srcId="{36508C7E-1DDE-4620-B6CE-F3EB3B65EBFD}" destId="{54091BF3-80A3-468E-813A-F63146992547}" srcOrd="0" destOrd="3" presId="urn:microsoft.com/office/officeart/2005/8/layout/StepDownProcess"/>
    <dgm:cxn modelId="{E7C9EFC4-1261-4F1A-BE98-86BBC2F7CF74}" type="presOf" srcId="{D9E6E833-C584-435C-9BA1-DDA96AA40105}" destId="{54091BF3-80A3-468E-813A-F63146992547}" srcOrd="0" destOrd="0" presId="urn:microsoft.com/office/officeart/2005/8/layout/StepDownProcess"/>
    <dgm:cxn modelId="{749244BD-9745-437E-A2AB-D6B4579631BB}" srcId="{434AEB72-54D9-4371-8431-E4277791F18A}" destId="{0A5DFC19-9DC1-401F-92D1-38BCC04A384F}" srcOrd="1" destOrd="0" parTransId="{CEE23BD8-C576-4181-965F-56F1ABFE2FFC}" sibTransId="{2B6EAC9D-3855-48F2-BE52-966445CBD2FD}"/>
    <dgm:cxn modelId="{F5EC26C7-F8A7-4907-AD5D-C5F7B2481210}" srcId="{FC5BB6E7-F8F6-40F6-B77E-AF47BC97E01B}" destId="{B0C5BD77-5EF9-452F-9810-811BEC5D080F}" srcOrd="1" destOrd="0" parTransId="{2BF10DB2-864B-4171-95F9-A52E2D343DB9}" sibTransId="{DA8A651E-AF95-4575-829B-B49FF25603A0}"/>
    <dgm:cxn modelId="{7F824E16-3A4C-4F60-AC38-26680E1AEBEF}" type="presOf" srcId="{BC390E0A-92F4-4881-82AB-C3C78531F9FC}" destId="{F63CD4F7-1508-4CC3-8782-ACA9596B08A0}" srcOrd="0" destOrd="0" presId="urn:microsoft.com/office/officeart/2005/8/layout/StepDownProcess"/>
    <dgm:cxn modelId="{5CD3B4B6-F5CD-47E9-A820-08245CE8BA3F}" srcId="{434AEB72-54D9-4371-8431-E4277791F18A}" destId="{36508C7E-1DDE-4620-B6CE-F3EB3B65EBFD}" srcOrd="3" destOrd="0" parTransId="{E0436B73-363B-4D4F-9B60-487C9303C058}" sibTransId="{D5C76FCC-322B-4248-AAEE-44349675C519}"/>
    <dgm:cxn modelId="{6FDEEEEC-5A6A-46DC-810F-76DB0B1DDDEA}" type="presOf" srcId="{42D63C6E-3B0B-4950-B1D5-C0F6250374E8}" destId="{1D33043F-F09A-4CC4-8404-B98C64963B94}" srcOrd="0" destOrd="1" presId="urn:microsoft.com/office/officeart/2005/8/layout/StepDownProcess"/>
    <dgm:cxn modelId="{B0128926-F9EE-4153-AE3F-80977A1204AD}" type="presOf" srcId="{FC5BB6E7-F8F6-40F6-B77E-AF47BC97E01B}" destId="{FB612E3C-7973-40A9-91D8-1053BAEA20E5}" srcOrd="0" destOrd="0" presId="urn:microsoft.com/office/officeart/2005/8/layout/StepDownProcess"/>
    <dgm:cxn modelId="{FE10D7E0-69BB-4393-A387-F45493574CEC}" srcId="{7850C7BD-5576-473F-ADDC-85C78D94C477}" destId="{B10CEC02-CEC6-4232-A010-1794A7814A75}" srcOrd="0" destOrd="0" parTransId="{7BFC6692-73CA-4F02-8DC5-EFADF2A31C8D}" sibTransId="{2D4D0E66-6BDE-48FD-8462-BA0D4AEBC1EF}"/>
    <dgm:cxn modelId="{95288A26-CAC4-48DC-A3C4-E6FC14765CFA}" srcId="{7850C7BD-5576-473F-ADDC-85C78D94C477}" destId="{434AEB72-54D9-4371-8431-E4277791F18A}" srcOrd="1" destOrd="0" parTransId="{8B27DA5A-425C-4474-AA5B-7E9BAA21E33D}" sibTransId="{696F43B4-4CA2-4DDC-827F-E08B8EDBF200}"/>
    <dgm:cxn modelId="{EE7A94C1-6391-41E1-B32B-6D4360431D23}" srcId="{FC5BB6E7-F8F6-40F6-B77E-AF47BC97E01B}" destId="{CA2FADDC-71D9-4377-B104-C27050A5D3C0}" srcOrd="2" destOrd="0" parTransId="{7FE4E589-8192-4E12-AFB7-189F43D62394}" sibTransId="{BA2E5AE0-1F4E-4DBF-8653-0F4A1A4116F0}"/>
    <dgm:cxn modelId="{1BCD6C47-8065-454F-843E-CF9117CE0746}" srcId="{FC5BB6E7-F8F6-40F6-B77E-AF47BC97E01B}" destId="{BC390E0A-92F4-4881-82AB-C3C78531F9FC}" srcOrd="0" destOrd="0" parTransId="{EF950805-7C4B-4FEF-9F5F-1100E683B43D}" sibTransId="{91607F1D-6C89-4F74-A58D-F8AB9C58390A}"/>
    <dgm:cxn modelId="{D2517114-D073-47CE-ADD8-122AD01B69F4}" type="presOf" srcId="{B0C5BD77-5EF9-452F-9810-811BEC5D080F}" destId="{F63CD4F7-1508-4CC3-8782-ACA9596B08A0}" srcOrd="0" destOrd="1" presId="urn:microsoft.com/office/officeart/2005/8/layout/StepDownProcess"/>
    <dgm:cxn modelId="{73FACA61-B124-442F-952F-6DB368F5920C}" type="presOf" srcId="{0189D764-F998-4135-927E-6F0A801736FA}" destId="{1D33043F-F09A-4CC4-8404-B98C64963B94}" srcOrd="0" destOrd="2" presId="urn:microsoft.com/office/officeart/2005/8/layout/StepDownProcess"/>
    <dgm:cxn modelId="{A5545545-84D6-4533-BCE3-49590F1BC92B}" srcId="{434AEB72-54D9-4371-8431-E4277791F18A}" destId="{D9E6E833-C584-435C-9BA1-DDA96AA40105}" srcOrd="0" destOrd="0" parTransId="{9D4CA47E-EB38-4044-9AE2-FD108E245F66}" sibTransId="{E4DEB322-30A3-4365-99B9-C1CD0D911E75}"/>
    <dgm:cxn modelId="{6312F0CA-8A94-45BC-8D6D-F9126A4615B5}" type="presOf" srcId="{60DE3A12-7D7D-4423-956A-0EC2268AC783}" destId="{1D33043F-F09A-4CC4-8404-B98C64963B94}" srcOrd="0" destOrd="0" presId="urn:microsoft.com/office/officeart/2005/8/layout/StepDownProcess"/>
    <dgm:cxn modelId="{10D69F0E-1F7E-41DE-AE05-FCA2D004ADCB}" type="presOf" srcId="{82374ECE-00F4-49DF-8B7D-35F3876D45EF}" destId="{54091BF3-80A3-468E-813A-F63146992547}" srcOrd="0" destOrd="2" presId="urn:microsoft.com/office/officeart/2005/8/layout/StepDownProcess"/>
    <dgm:cxn modelId="{16CD36BE-7B56-4B38-89FC-E9865D473DEC}" type="presOf" srcId="{434AEB72-54D9-4371-8431-E4277791F18A}" destId="{47D29F44-C641-46D0-9C1E-3B948EDBE55E}" srcOrd="0" destOrd="0" presId="urn:microsoft.com/office/officeart/2005/8/layout/StepDownProcess"/>
    <dgm:cxn modelId="{239793B4-7515-4069-84EC-0EC67D105EDD}" srcId="{434AEB72-54D9-4371-8431-E4277791F18A}" destId="{82374ECE-00F4-49DF-8B7D-35F3876D45EF}" srcOrd="2" destOrd="0" parTransId="{1A4A77A7-3086-4240-940A-5C75A6FE7257}" sibTransId="{5E236E1F-29BC-48B8-B974-5A914EF8DE7B}"/>
    <dgm:cxn modelId="{FFB03695-A198-4D5A-AED7-F04CD113307F}" srcId="{B10CEC02-CEC6-4232-A010-1794A7814A75}" destId="{42D63C6E-3B0B-4950-B1D5-C0F6250374E8}" srcOrd="1" destOrd="0" parTransId="{BD38A4EE-343E-4FA3-B627-B41F14988613}" sibTransId="{AD678ED6-4D1E-4DB8-B981-BF47DF21822C}"/>
    <dgm:cxn modelId="{9E2C39FC-0124-43DD-B960-CEDC0D0CA2F5}" type="presOf" srcId="{0A5DFC19-9DC1-401F-92D1-38BCC04A384F}" destId="{54091BF3-80A3-468E-813A-F63146992547}" srcOrd="0" destOrd="1" presId="urn:microsoft.com/office/officeart/2005/8/layout/StepDownProcess"/>
    <dgm:cxn modelId="{C97BB35E-7FB3-4392-B664-CDA5510880F8}" type="presParOf" srcId="{52D65B8A-365B-4287-AA59-5F699C0D24F0}" destId="{678FBF37-7AE5-4F2B-AA12-19B311626CBC}" srcOrd="0" destOrd="0" presId="urn:microsoft.com/office/officeart/2005/8/layout/StepDownProcess"/>
    <dgm:cxn modelId="{46FB608E-6ABF-443F-99E4-4C2AF93C0AA3}" type="presParOf" srcId="{678FBF37-7AE5-4F2B-AA12-19B311626CBC}" destId="{950994D1-9DEA-4B5E-8B51-0F2689CF4350}" srcOrd="0" destOrd="0" presId="urn:microsoft.com/office/officeart/2005/8/layout/StepDownProcess"/>
    <dgm:cxn modelId="{EDFD4866-BE42-4F95-B3B8-E8DFDA96FEDD}" type="presParOf" srcId="{678FBF37-7AE5-4F2B-AA12-19B311626CBC}" destId="{92E2B347-8250-4102-8C84-9A0427E5B0DC}" srcOrd="1" destOrd="0" presId="urn:microsoft.com/office/officeart/2005/8/layout/StepDownProcess"/>
    <dgm:cxn modelId="{50FF3B63-0AEE-4616-BA02-CDCEB1DCAFE7}" type="presParOf" srcId="{678FBF37-7AE5-4F2B-AA12-19B311626CBC}" destId="{1D33043F-F09A-4CC4-8404-B98C64963B94}" srcOrd="2" destOrd="0" presId="urn:microsoft.com/office/officeart/2005/8/layout/StepDownProcess"/>
    <dgm:cxn modelId="{B163244A-3D03-45F3-B429-BB987047215C}" type="presParOf" srcId="{52D65B8A-365B-4287-AA59-5F699C0D24F0}" destId="{39B6B396-71D1-4EF3-B0A1-76BD4CD4300B}" srcOrd="1" destOrd="0" presId="urn:microsoft.com/office/officeart/2005/8/layout/StepDownProcess"/>
    <dgm:cxn modelId="{9683F244-6563-4EBA-A0F3-5F9F8F1E70C7}" type="presParOf" srcId="{52D65B8A-365B-4287-AA59-5F699C0D24F0}" destId="{E4FA54BB-16C6-4EF7-BD76-ED75A8CF567B}" srcOrd="2" destOrd="0" presId="urn:microsoft.com/office/officeart/2005/8/layout/StepDownProcess"/>
    <dgm:cxn modelId="{690113F0-FE07-4A50-A3CB-EDFA796E5270}" type="presParOf" srcId="{E4FA54BB-16C6-4EF7-BD76-ED75A8CF567B}" destId="{2728C9A4-49EF-48A8-B7C7-C030247F5247}" srcOrd="0" destOrd="0" presId="urn:microsoft.com/office/officeart/2005/8/layout/StepDownProcess"/>
    <dgm:cxn modelId="{71CB09C1-467A-42F6-AC8C-36F929481CB8}" type="presParOf" srcId="{E4FA54BB-16C6-4EF7-BD76-ED75A8CF567B}" destId="{47D29F44-C641-46D0-9C1E-3B948EDBE55E}" srcOrd="1" destOrd="0" presId="urn:microsoft.com/office/officeart/2005/8/layout/StepDownProcess"/>
    <dgm:cxn modelId="{9AC031E4-223B-486F-9FD4-2E2C57928FAB}" type="presParOf" srcId="{E4FA54BB-16C6-4EF7-BD76-ED75A8CF567B}" destId="{54091BF3-80A3-468E-813A-F63146992547}" srcOrd="2" destOrd="0" presId="urn:microsoft.com/office/officeart/2005/8/layout/StepDownProcess"/>
    <dgm:cxn modelId="{BA624B62-9C00-4C74-8006-EA8B6A5F38FF}" type="presParOf" srcId="{52D65B8A-365B-4287-AA59-5F699C0D24F0}" destId="{396DDFD8-4D38-41F9-9590-5C252E15C6C5}" srcOrd="3" destOrd="0" presId="urn:microsoft.com/office/officeart/2005/8/layout/StepDownProcess"/>
    <dgm:cxn modelId="{4431FFB7-826B-4382-BD4F-B6BF2044B85A}" type="presParOf" srcId="{52D65B8A-365B-4287-AA59-5F699C0D24F0}" destId="{F7A84C55-0F13-4FF4-9622-D7AD350FE7E4}" srcOrd="4" destOrd="0" presId="urn:microsoft.com/office/officeart/2005/8/layout/StepDownProcess"/>
    <dgm:cxn modelId="{0B99A0B1-06E0-49EF-811C-22042273EA23}" type="presParOf" srcId="{F7A84C55-0F13-4FF4-9622-D7AD350FE7E4}" destId="{FB612E3C-7973-40A9-91D8-1053BAEA20E5}" srcOrd="0" destOrd="0" presId="urn:microsoft.com/office/officeart/2005/8/layout/StepDownProcess"/>
    <dgm:cxn modelId="{DF5B67BA-8FEA-4C33-805D-477458FDB8E8}" type="presParOf" srcId="{F7A84C55-0F13-4FF4-9622-D7AD350FE7E4}" destId="{F63CD4F7-1508-4CC3-8782-ACA9596B08A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5F488-14D3-45CA-A6B5-B2E8D360B7D6}" type="doc">
      <dgm:prSet loTypeId="urn:microsoft.com/office/officeart/2005/8/layout/vList3" loCatId="list" qsTypeId="urn:microsoft.com/office/officeart/2005/8/quickstyle/3d1" qsCatId="3D" csTypeId="urn:microsoft.com/office/officeart/2005/8/colors/accent3_5" csCatId="accent3" phldr="1"/>
      <dgm:spPr/>
    </dgm:pt>
    <dgm:pt modelId="{F68BF41D-A3B9-4FC1-B0A8-C87ECFF48439}">
      <dgm:prSet phldrT="[Texto]" custT="1"/>
      <dgm:spPr/>
      <dgm:t>
        <a:bodyPr/>
        <a:lstStyle/>
        <a:p>
          <a:r>
            <a:rPr lang="es-ES" sz="1800" dirty="0" smtClean="0"/>
            <a:t>Contribución o aporte al cumplimiento de metas de representatividad del país</a:t>
          </a:r>
        </a:p>
        <a:p>
          <a:r>
            <a:rPr lang="es-ES" sz="1800" dirty="0" smtClean="0"/>
            <a:t>(Meta Aichi 11)</a:t>
          </a:r>
          <a:endParaRPr lang="es-ES" sz="1800" dirty="0"/>
        </a:p>
      </dgm:t>
    </dgm:pt>
    <dgm:pt modelId="{0F65B770-35BC-456E-8050-F1B2E6CA8D16}" type="parTrans" cxnId="{4D58487F-D197-4579-9AFA-EDC1BAA958D5}">
      <dgm:prSet/>
      <dgm:spPr/>
      <dgm:t>
        <a:bodyPr/>
        <a:lstStyle/>
        <a:p>
          <a:endParaRPr lang="es-ES" sz="1800"/>
        </a:p>
      </dgm:t>
    </dgm:pt>
    <dgm:pt modelId="{15BE5F35-46AD-473D-9E5E-C470494F1B8C}" type="sibTrans" cxnId="{4D58487F-D197-4579-9AFA-EDC1BAA958D5}">
      <dgm:prSet/>
      <dgm:spPr/>
      <dgm:t>
        <a:bodyPr/>
        <a:lstStyle/>
        <a:p>
          <a:endParaRPr lang="es-ES" sz="1800"/>
        </a:p>
      </dgm:t>
    </dgm:pt>
    <dgm:pt modelId="{577D0808-A279-40DE-843B-F6A3EF666B8B}">
      <dgm:prSet phldrT="[Texto]" custT="1"/>
      <dgm:spPr/>
      <dgm:t>
        <a:bodyPr/>
        <a:lstStyle/>
        <a:p>
          <a:r>
            <a:rPr lang="es-ES" sz="1800" dirty="0" smtClean="0"/>
            <a:t>Determinación del valor biológico (“</a:t>
          </a:r>
          <a:r>
            <a:rPr lang="es-ES" sz="1800" i="1" dirty="0" err="1" smtClean="0"/>
            <a:t>hotspot</a:t>
          </a:r>
          <a:r>
            <a:rPr lang="es-ES" sz="1800" dirty="0" smtClean="0"/>
            <a:t>”)</a:t>
          </a:r>
          <a:endParaRPr lang="es-ES" sz="1800" dirty="0"/>
        </a:p>
      </dgm:t>
    </dgm:pt>
    <dgm:pt modelId="{456076B8-F847-4076-AD5A-FEBF9FCDC789}" type="parTrans" cxnId="{5D7DC6ED-9175-4C11-80DD-C62B018B2C85}">
      <dgm:prSet/>
      <dgm:spPr/>
      <dgm:t>
        <a:bodyPr/>
        <a:lstStyle/>
        <a:p>
          <a:endParaRPr lang="es-ES" sz="1800"/>
        </a:p>
      </dgm:t>
    </dgm:pt>
    <dgm:pt modelId="{6077D83B-5F83-472D-9230-AF1709A107BF}" type="sibTrans" cxnId="{5D7DC6ED-9175-4C11-80DD-C62B018B2C85}">
      <dgm:prSet/>
      <dgm:spPr/>
      <dgm:t>
        <a:bodyPr/>
        <a:lstStyle/>
        <a:p>
          <a:endParaRPr lang="es-ES" sz="1800"/>
        </a:p>
      </dgm:t>
    </dgm:pt>
    <dgm:pt modelId="{673DF190-C6BC-480B-9C40-0C40E7D0A774}">
      <dgm:prSet phldrT="[Texto]" custT="1"/>
      <dgm:spPr/>
      <dgm:t>
        <a:bodyPr/>
        <a:lstStyle/>
        <a:p>
          <a:r>
            <a:rPr lang="es-ES" sz="1800" dirty="0" smtClean="0"/>
            <a:t>Provisión de servicios ecosistémicos</a:t>
          </a:r>
          <a:endParaRPr lang="es-ES" sz="1800" dirty="0"/>
        </a:p>
      </dgm:t>
    </dgm:pt>
    <dgm:pt modelId="{0211B71C-F16D-4089-BE6E-6D06895D2D4F}" type="parTrans" cxnId="{2B69E406-0B44-41AB-A296-4B399570C0EE}">
      <dgm:prSet/>
      <dgm:spPr/>
      <dgm:t>
        <a:bodyPr/>
        <a:lstStyle/>
        <a:p>
          <a:endParaRPr lang="es-ES" sz="1800"/>
        </a:p>
      </dgm:t>
    </dgm:pt>
    <dgm:pt modelId="{174E1D0A-853F-46AD-AF36-F2ACFA5B54C9}" type="sibTrans" cxnId="{2B69E406-0B44-41AB-A296-4B399570C0EE}">
      <dgm:prSet/>
      <dgm:spPr/>
      <dgm:t>
        <a:bodyPr/>
        <a:lstStyle/>
        <a:p>
          <a:endParaRPr lang="es-ES" sz="1800"/>
        </a:p>
      </dgm:t>
    </dgm:pt>
    <dgm:pt modelId="{DEB11A75-4968-443C-8459-FA154A4961ED}">
      <dgm:prSet phldrT="[Texto]" custT="1"/>
      <dgm:spPr/>
      <dgm:t>
        <a:bodyPr/>
        <a:lstStyle/>
        <a:p>
          <a:r>
            <a:rPr lang="es-ES" sz="1800" smtClean="0"/>
            <a:t>Protección </a:t>
          </a:r>
          <a:r>
            <a:rPr lang="es-ES" sz="1800" dirty="0" smtClean="0"/>
            <a:t>de áreas asociadas a etnias, culturas propias, restos arqueológicos o patrimonio histórico</a:t>
          </a:r>
          <a:endParaRPr lang="es-ES" sz="1800" dirty="0"/>
        </a:p>
      </dgm:t>
    </dgm:pt>
    <dgm:pt modelId="{2410FCFB-2975-4205-B28E-898693B5BE0A}" type="parTrans" cxnId="{64053E4E-644D-445F-A4A5-9FB5CB87CA44}">
      <dgm:prSet/>
      <dgm:spPr/>
      <dgm:t>
        <a:bodyPr/>
        <a:lstStyle/>
        <a:p>
          <a:endParaRPr lang="es-ES"/>
        </a:p>
      </dgm:t>
    </dgm:pt>
    <dgm:pt modelId="{0B84245D-5611-4D04-B5D5-9B8CEDE71A62}" type="sibTrans" cxnId="{64053E4E-644D-445F-A4A5-9FB5CB87CA44}">
      <dgm:prSet/>
      <dgm:spPr/>
      <dgm:t>
        <a:bodyPr/>
        <a:lstStyle/>
        <a:p>
          <a:endParaRPr lang="es-ES"/>
        </a:p>
      </dgm:t>
    </dgm:pt>
    <dgm:pt modelId="{492A8150-B04E-46B2-98A7-0B6363C1A0F0}" type="pres">
      <dgm:prSet presAssocID="{A2F5F488-14D3-45CA-A6B5-B2E8D360B7D6}" presName="linearFlow" presStyleCnt="0">
        <dgm:presLayoutVars>
          <dgm:dir/>
          <dgm:resizeHandles val="exact"/>
        </dgm:presLayoutVars>
      </dgm:prSet>
      <dgm:spPr/>
    </dgm:pt>
    <dgm:pt modelId="{C216D380-B5CB-463C-AB4E-950FB9776A1F}" type="pres">
      <dgm:prSet presAssocID="{F68BF41D-A3B9-4FC1-B0A8-C87ECFF48439}" presName="composite" presStyleCnt="0"/>
      <dgm:spPr/>
    </dgm:pt>
    <dgm:pt modelId="{2FA16CBF-2722-4ECE-974B-BEBF3F00A67B}" type="pres">
      <dgm:prSet presAssocID="{F68BF41D-A3B9-4FC1-B0A8-C87ECFF48439}" presName="imgShp" presStyleLbl="fgImgPlace1" presStyleIdx="0" presStyleCnt="4"/>
      <dgm:spPr/>
    </dgm:pt>
    <dgm:pt modelId="{B5A63507-AE2A-480B-87FD-01FAD0134837}" type="pres">
      <dgm:prSet presAssocID="{F68BF41D-A3B9-4FC1-B0A8-C87ECFF48439}" presName="txShp" presStyleLbl="node1" presStyleIdx="0" presStyleCnt="4" custLinFactNeighborX="1362" custLinFactNeighborY="435">
        <dgm:presLayoutVars>
          <dgm:bulletEnabled val="1"/>
        </dgm:presLayoutVars>
      </dgm:prSet>
      <dgm:spPr/>
      <dgm:t>
        <a:bodyPr/>
        <a:lstStyle/>
        <a:p>
          <a:endParaRPr lang="es-ES"/>
        </a:p>
      </dgm:t>
    </dgm:pt>
    <dgm:pt modelId="{1EC2AE07-CEDC-4799-BC47-2F04723BA341}" type="pres">
      <dgm:prSet presAssocID="{15BE5F35-46AD-473D-9E5E-C470494F1B8C}" presName="spacing" presStyleCnt="0"/>
      <dgm:spPr/>
    </dgm:pt>
    <dgm:pt modelId="{7906B444-943A-4BB7-9192-0DEA18A28949}" type="pres">
      <dgm:prSet presAssocID="{577D0808-A279-40DE-843B-F6A3EF666B8B}" presName="composite" presStyleCnt="0"/>
      <dgm:spPr/>
    </dgm:pt>
    <dgm:pt modelId="{E9A4BFEF-2919-4432-90BD-F7682D785A1A}" type="pres">
      <dgm:prSet presAssocID="{577D0808-A279-40DE-843B-F6A3EF666B8B}" presName="imgShp" presStyleLbl="fgImgPlace1" presStyleIdx="1" presStyleCnt="4"/>
      <dgm:spPr/>
    </dgm:pt>
    <dgm:pt modelId="{007FA304-833E-47FD-8EBD-1AE8E88EB810}" type="pres">
      <dgm:prSet presAssocID="{577D0808-A279-40DE-843B-F6A3EF666B8B}" presName="txShp" presStyleLbl="node1" presStyleIdx="1" presStyleCnt="4">
        <dgm:presLayoutVars>
          <dgm:bulletEnabled val="1"/>
        </dgm:presLayoutVars>
      </dgm:prSet>
      <dgm:spPr/>
      <dgm:t>
        <a:bodyPr/>
        <a:lstStyle/>
        <a:p>
          <a:endParaRPr lang="es-ES"/>
        </a:p>
      </dgm:t>
    </dgm:pt>
    <dgm:pt modelId="{9A19AC49-DE31-4550-96C5-E1AC2AFEEAF5}" type="pres">
      <dgm:prSet presAssocID="{6077D83B-5F83-472D-9230-AF1709A107BF}" presName="spacing" presStyleCnt="0"/>
      <dgm:spPr/>
    </dgm:pt>
    <dgm:pt modelId="{63F92545-8A3C-482B-B71D-24E793D68E67}" type="pres">
      <dgm:prSet presAssocID="{673DF190-C6BC-480B-9C40-0C40E7D0A774}" presName="composite" presStyleCnt="0"/>
      <dgm:spPr/>
    </dgm:pt>
    <dgm:pt modelId="{E8A14704-16E0-4D91-A609-38A3EC226CF7}" type="pres">
      <dgm:prSet presAssocID="{673DF190-C6BC-480B-9C40-0C40E7D0A774}" presName="imgShp" presStyleLbl="fgImgPlace1" presStyleIdx="2" presStyleCnt="4"/>
      <dgm:spPr/>
    </dgm:pt>
    <dgm:pt modelId="{60119BCF-C79A-40CD-B612-316BC153F09B}" type="pres">
      <dgm:prSet presAssocID="{673DF190-C6BC-480B-9C40-0C40E7D0A774}" presName="txShp" presStyleLbl="node1" presStyleIdx="2" presStyleCnt="4">
        <dgm:presLayoutVars>
          <dgm:bulletEnabled val="1"/>
        </dgm:presLayoutVars>
      </dgm:prSet>
      <dgm:spPr/>
      <dgm:t>
        <a:bodyPr/>
        <a:lstStyle/>
        <a:p>
          <a:endParaRPr lang="es-ES"/>
        </a:p>
      </dgm:t>
    </dgm:pt>
    <dgm:pt modelId="{BAC79FE7-DDD8-4E0B-A6D0-2D9948114619}" type="pres">
      <dgm:prSet presAssocID="{174E1D0A-853F-46AD-AF36-F2ACFA5B54C9}" presName="spacing" presStyleCnt="0"/>
      <dgm:spPr/>
    </dgm:pt>
    <dgm:pt modelId="{942CE172-0AA0-4163-BE1C-6D80F0D270B5}" type="pres">
      <dgm:prSet presAssocID="{DEB11A75-4968-443C-8459-FA154A4961ED}" presName="composite" presStyleCnt="0"/>
      <dgm:spPr/>
    </dgm:pt>
    <dgm:pt modelId="{476386C6-0950-47EC-962D-DF89BC8B8F39}" type="pres">
      <dgm:prSet presAssocID="{DEB11A75-4968-443C-8459-FA154A4961ED}" presName="imgShp" presStyleLbl="fgImgPlace1" presStyleIdx="3" presStyleCnt="4"/>
      <dgm:spPr/>
    </dgm:pt>
    <dgm:pt modelId="{01171788-ACEA-43BE-BB41-5CD449BD16B8}" type="pres">
      <dgm:prSet presAssocID="{DEB11A75-4968-443C-8459-FA154A4961ED}" presName="txShp" presStyleLbl="node1" presStyleIdx="3" presStyleCnt="4">
        <dgm:presLayoutVars>
          <dgm:bulletEnabled val="1"/>
        </dgm:presLayoutVars>
      </dgm:prSet>
      <dgm:spPr/>
      <dgm:t>
        <a:bodyPr/>
        <a:lstStyle/>
        <a:p>
          <a:endParaRPr lang="es-ES"/>
        </a:p>
      </dgm:t>
    </dgm:pt>
  </dgm:ptLst>
  <dgm:cxnLst>
    <dgm:cxn modelId="{0F298432-55BA-46B9-9015-445D5744E05D}" type="presOf" srcId="{673DF190-C6BC-480B-9C40-0C40E7D0A774}" destId="{60119BCF-C79A-40CD-B612-316BC153F09B}" srcOrd="0" destOrd="0" presId="urn:microsoft.com/office/officeart/2005/8/layout/vList3"/>
    <dgm:cxn modelId="{2B69E406-0B44-41AB-A296-4B399570C0EE}" srcId="{A2F5F488-14D3-45CA-A6B5-B2E8D360B7D6}" destId="{673DF190-C6BC-480B-9C40-0C40E7D0A774}" srcOrd="2" destOrd="0" parTransId="{0211B71C-F16D-4089-BE6E-6D06895D2D4F}" sibTransId="{174E1D0A-853F-46AD-AF36-F2ACFA5B54C9}"/>
    <dgm:cxn modelId="{0D82253D-79F1-462A-B9C2-8F6C9F0C611D}" type="presOf" srcId="{577D0808-A279-40DE-843B-F6A3EF666B8B}" destId="{007FA304-833E-47FD-8EBD-1AE8E88EB810}" srcOrd="0" destOrd="0" presId="urn:microsoft.com/office/officeart/2005/8/layout/vList3"/>
    <dgm:cxn modelId="{4D58487F-D197-4579-9AFA-EDC1BAA958D5}" srcId="{A2F5F488-14D3-45CA-A6B5-B2E8D360B7D6}" destId="{F68BF41D-A3B9-4FC1-B0A8-C87ECFF48439}" srcOrd="0" destOrd="0" parTransId="{0F65B770-35BC-456E-8050-F1B2E6CA8D16}" sibTransId="{15BE5F35-46AD-473D-9E5E-C470494F1B8C}"/>
    <dgm:cxn modelId="{BECBFE4D-172A-4E94-9655-63929FD17BF8}" type="presOf" srcId="{DEB11A75-4968-443C-8459-FA154A4961ED}" destId="{01171788-ACEA-43BE-BB41-5CD449BD16B8}" srcOrd="0" destOrd="0" presId="urn:microsoft.com/office/officeart/2005/8/layout/vList3"/>
    <dgm:cxn modelId="{5D7DC6ED-9175-4C11-80DD-C62B018B2C85}" srcId="{A2F5F488-14D3-45CA-A6B5-B2E8D360B7D6}" destId="{577D0808-A279-40DE-843B-F6A3EF666B8B}" srcOrd="1" destOrd="0" parTransId="{456076B8-F847-4076-AD5A-FEBF9FCDC789}" sibTransId="{6077D83B-5F83-472D-9230-AF1709A107BF}"/>
    <dgm:cxn modelId="{64053E4E-644D-445F-A4A5-9FB5CB87CA44}" srcId="{A2F5F488-14D3-45CA-A6B5-B2E8D360B7D6}" destId="{DEB11A75-4968-443C-8459-FA154A4961ED}" srcOrd="3" destOrd="0" parTransId="{2410FCFB-2975-4205-B28E-898693B5BE0A}" sibTransId="{0B84245D-5611-4D04-B5D5-9B8CEDE71A62}"/>
    <dgm:cxn modelId="{9BB57ECB-5BEA-48F1-864B-CA16041A8AEB}" type="presOf" srcId="{A2F5F488-14D3-45CA-A6B5-B2E8D360B7D6}" destId="{492A8150-B04E-46B2-98A7-0B6363C1A0F0}" srcOrd="0" destOrd="0" presId="urn:microsoft.com/office/officeart/2005/8/layout/vList3"/>
    <dgm:cxn modelId="{6810360B-9F2A-453E-A235-45C23F3D1EB8}" type="presOf" srcId="{F68BF41D-A3B9-4FC1-B0A8-C87ECFF48439}" destId="{B5A63507-AE2A-480B-87FD-01FAD0134837}" srcOrd="0" destOrd="0" presId="urn:microsoft.com/office/officeart/2005/8/layout/vList3"/>
    <dgm:cxn modelId="{3A1ABD71-16C6-4BD7-AE7B-7E873C743C9B}" type="presParOf" srcId="{492A8150-B04E-46B2-98A7-0B6363C1A0F0}" destId="{C216D380-B5CB-463C-AB4E-950FB9776A1F}" srcOrd="0" destOrd="0" presId="urn:microsoft.com/office/officeart/2005/8/layout/vList3"/>
    <dgm:cxn modelId="{2BC98D7A-C778-40FC-B767-9D52D458031F}" type="presParOf" srcId="{C216D380-B5CB-463C-AB4E-950FB9776A1F}" destId="{2FA16CBF-2722-4ECE-974B-BEBF3F00A67B}" srcOrd="0" destOrd="0" presId="urn:microsoft.com/office/officeart/2005/8/layout/vList3"/>
    <dgm:cxn modelId="{6220CEF9-2B5E-4F34-9A1E-013FDAF362B4}" type="presParOf" srcId="{C216D380-B5CB-463C-AB4E-950FB9776A1F}" destId="{B5A63507-AE2A-480B-87FD-01FAD0134837}" srcOrd="1" destOrd="0" presId="urn:microsoft.com/office/officeart/2005/8/layout/vList3"/>
    <dgm:cxn modelId="{3E8C1DA4-448C-4D89-83EB-5F49047B54CC}" type="presParOf" srcId="{492A8150-B04E-46B2-98A7-0B6363C1A0F0}" destId="{1EC2AE07-CEDC-4799-BC47-2F04723BA341}" srcOrd="1" destOrd="0" presId="urn:microsoft.com/office/officeart/2005/8/layout/vList3"/>
    <dgm:cxn modelId="{C8D01FCA-0527-40D2-97BB-9A3091C47566}" type="presParOf" srcId="{492A8150-B04E-46B2-98A7-0B6363C1A0F0}" destId="{7906B444-943A-4BB7-9192-0DEA18A28949}" srcOrd="2" destOrd="0" presId="urn:microsoft.com/office/officeart/2005/8/layout/vList3"/>
    <dgm:cxn modelId="{FE6C830A-C863-4AE6-A75E-9918C67E506C}" type="presParOf" srcId="{7906B444-943A-4BB7-9192-0DEA18A28949}" destId="{E9A4BFEF-2919-4432-90BD-F7682D785A1A}" srcOrd="0" destOrd="0" presId="urn:microsoft.com/office/officeart/2005/8/layout/vList3"/>
    <dgm:cxn modelId="{AE67ED36-9E60-4DC9-A126-FFC087A7F14D}" type="presParOf" srcId="{7906B444-943A-4BB7-9192-0DEA18A28949}" destId="{007FA304-833E-47FD-8EBD-1AE8E88EB810}" srcOrd="1" destOrd="0" presId="urn:microsoft.com/office/officeart/2005/8/layout/vList3"/>
    <dgm:cxn modelId="{C38CED13-BE79-45A4-B832-1F7AF00710E9}" type="presParOf" srcId="{492A8150-B04E-46B2-98A7-0B6363C1A0F0}" destId="{9A19AC49-DE31-4550-96C5-E1AC2AFEEAF5}" srcOrd="3" destOrd="0" presId="urn:microsoft.com/office/officeart/2005/8/layout/vList3"/>
    <dgm:cxn modelId="{E7FA8DA7-8BE0-456F-88C6-D7E1688ECA1D}" type="presParOf" srcId="{492A8150-B04E-46B2-98A7-0B6363C1A0F0}" destId="{63F92545-8A3C-482B-B71D-24E793D68E67}" srcOrd="4" destOrd="0" presId="urn:microsoft.com/office/officeart/2005/8/layout/vList3"/>
    <dgm:cxn modelId="{0A7B7680-1E58-4096-9684-F44CD107A8D2}" type="presParOf" srcId="{63F92545-8A3C-482B-B71D-24E793D68E67}" destId="{E8A14704-16E0-4D91-A609-38A3EC226CF7}" srcOrd="0" destOrd="0" presId="urn:microsoft.com/office/officeart/2005/8/layout/vList3"/>
    <dgm:cxn modelId="{63CCB549-E54E-4EAA-8338-BEE308B8199F}" type="presParOf" srcId="{63F92545-8A3C-482B-B71D-24E793D68E67}" destId="{60119BCF-C79A-40CD-B612-316BC153F09B}" srcOrd="1" destOrd="0" presId="urn:microsoft.com/office/officeart/2005/8/layout/vList3"/>
    <dgm:cxn modelId="{2AE26274-8C23-4125-9B89-E9714DC8B1D5}" type="presParOf" srcId="{492A8150-B04E-46B2-98A7-0B6363C1A0F0}" destId="{BAC79FE7-DDD8-4E0B-A6D0-2D9948114619}" srcOrd="5" destOrd="0" presId="urn:microsoft.com/office/officeart/2005/8/layout/vList3"/>
    <dgm:cxn modelId="{0FBF69EA-705F-4ED6-8D47-EB40ED4BD40F}" type="presParOf" srcId="{492A8150-B04E-46B2-98A7-0B6363C1A0F0}" destId="{942CE172-0AA0-4163-BE1C-6D80F0D270B5}" srcOrd="6" destOrd="0" presId="urn:microsoft.com/office/officeart/2005/8/layout/vList3"/>
    <dgm:cxn modelId="{E79CCCE0-6C2D-4C9A-A0DC-F5002F833018}" type="presParOf" srcId="{942CE172-0AA0-4163-BE1C-6D80F0D270B5}" destId="{476386C6-0950-47EC-962D-DF89BC8B8F39}" srcOrd="0" destOrd="0" presId="urn:microsoft.com/office/officeart/2005/8/layout/vList3"/>
    <dgm:cxn modelId="{C864350F-23DC-4D02-A03F-934C29D7EF80}" type="presParOf" srcId="{942CE172-0AA0-4163-BE1C-6D80F0D270B5}" destId="{01171788-ACEA-43BE-BB41-5CD449BD16B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F5F488-14D3-45CA-A6B5-B2E8D360B7D6}" type="doc">
      <dgm:prSet loTypeId="urn:microsoft.com/office/officeart/2005/8/layout/vList3" loCatId="list" qsTypeId="urn:microsoft.com/office/officeart/2005/8/quickstyle/3d1" qsCatId="3D" csTypeId="urn:microsoft.com/office/officeart/2005/8/colors/accent3_5" csCatId="accent3" phldr="1"/>
      <dgm:spPr/>
    </dgm:pt>
    <dgm:pt modelId="{F68BF41D-A3B9-4FC1-B0A8-C87ECFF48439}">
      <dgm:prSet phldrT="[Texto]" custT="1"/>
      <dgm:spPr/>
      <dgm:t>
        <a:bodyPr/>
        <a:lstStyle/>
        <a:p>
          <a:r>
            <a:rPr lang="es-ES" sz="1800" dirty="0" smtClean="0"/>
            <a:t>Contribución o aporte al cumplimiento de metas de representatividad del país</a:t>
          </a:r>
        </a:p>
        <a:p>
          <a:r>
            <a:rPr lang="es-ES" sz="1800" dirty="0" smtClean="0"/>
            <a:t>(Meta Aichi 11)</a:t>
          </a:r>
          <a:endParaRPr lang="es-ES" sz="1800" dirty="0"/>
        </a:p>
      </dgm:t>
    </dgm:pt>
    <dgm:pt modelId="{0F65B770-35BC-456E-8050-F1B2E6CA8D16}" type="parTrans" cxnId="{4D58487F-D197-4579-9AFA-EDC1BAA958D5}">
      <dgm:prSet/>
      <dgm:spPr/>
      <dgm:t>
        <a:bodyPr/>
        <a:lstStyle/>
        <a:p>
          <a:endParaRPr lang="es-ES" sz="1800"/>
        </a:p>
      </dgm:t>
    </dgm:pt>
    <dgm:pt modelId="{15BE5F35-46AD-473D-9E5E-C470494F1B8C}" type="sibTrans" cxnId="{4D58487F-D197-4579-9AFA-EDC1BAA958D5}">
      <dgm:prSet/>
      <dgm:spPr/>
      <dgm:t>
        <a:bodyPr/>
        <a:lstStyle/>
        <a:p>
          <a:endParaRPr lang="es-ES" sz="1800"/>
        </a:p>
      </dgm:t>
    </dgm:pt>
    <dgm:pt modelId="{577D0808-A279-40DE-843B-F6A3EF666B8B}">
      <dgm:prSet phldrT="[Texto]" custT="1"/>
      <dgm:spPr/>
      <dgm:t>
        <a:bodyPr/>
        <a:lstStyle/>
        <a:p>
          <a:r>
            <a:rPr lang="es-ES" sz="1800" dirty="0" smtClean="0"/>
            <a:t>Determinación del valor biológico (“</a:t>
          </a:r>
          <a:r>
            <a:rPr lang="es-ES" sz="1800" i="1" dirty="0" err="1" smtClean="0"/>
            <a:t>hotspot</a:t>
          </a:r>
          <a:r>
            <a:rPr lang="es-ES" sz="1800" dirty="0" smtClean="0"/>
            <a:t>”)</a:t>
          </a:r>
          <a:endParaRPr lang="es-ES" sz="1800" dirty="0"/>
        </a:p>
      </dgm:t>
    </dgm:pt>
    <dgm:pt modelId="{456076B8-F847-4076-AD5A-FEBF9FCDC789}" type="parTrans" cxnId="{5D7DC6ED-9175-4C11-80DD-C62B018B2C85}">
      <dgm:prSet/>
      <dgm:spPr/>
      <dgm:t>
        <a:bodyPr/>
        <a:lstStyle/>
        <a:p>
          <a:endParaRPr lang="es-ES" sz="1800"/>
        </a:p>
      </dgm:t>
    </dgm:pt>
    <dgm:pt modelId="{6077D83B-5F83-472D-9230-AF1709A107BF}" type="sibTrans" cxnId="{5D7DC6ED-9175-4C11-80DD-C62B018B2C85}">
      <dgm:prSet/>
      <dgm:spPr/>
      <dgm:t>
        <a:bodyPr/>
        <a:lstStyle/>
        <a:p>
          <a:endParaRPr lang="es-ES" sz="1800"/>
        </a:p>
      </dgm:t>
    </dgm:pt>
    <dgm:pt modelId="{673DF190-C6BC-480B-9C40-0C40E7D0A774}">
      <dgm:prSet phldrT="[Texto]" custT="1"/>
      <dgm:spPr/>
      <dgm:t>
        <a:bodyPr/>
        <a:lstStyle/>
        <a:p>
          <a:r>
            <a:rPr lang="es-ES" sz="1800" dirty="0" smtClean="0"/>
            <a:t>Provisión de servicios ecosistémicos</a:t>
          </a:r>
          <a:endParaRPr lang="es-ES" sz="1800" dirty="0"/>
        </a:p>
      </dgm:t>
    </dgm:pt>
    <dgm:pt modelId="{0211B71C-F16D-4089-BE6E-6D06895D2D4F}" type="parTrans" cxnId="{2B69E406-0B44-41AB-A296-4B399570C0EE}">
      <dgm:prSet/>
      <dgm:spPr/>
      <dgm:t>
        <a:bodyPr/>
        <a:lstStyle/>
        <a:p>
          <a:endParaRPr lang="es-ES" sz="1800"/>
        </a:p>
      </dgm:t>
    </dgm:pt>
    <dgm:pt modelId="{174E1D0A-853F-46AD-AF36-F2ACFA5B54C9}" type="sibTrans" cxnId="{2B69E406-0B44-41AB-A296-4B399570C0EE}">
      <dgm:prSet/>
      <dgm:spPr/>
      <dgm:t>
        <a:bodyPr/>
        <a:lstStyle/>
        <a:p>
          <a:endParaRPr lang="es-ES" sz="1800"/>
        </a:p>
      </dgm:t>
    </dgm:pt>
    <dgm:pt modelId="{DEB11A75-4968-443C-8459-FA154A4961ED}">
      <dgm:prSet phldrT="[Texto]" custT="1"/>
      <dgm:spPr/>
      <dgm:t>
        <a:bodyPr/>
        <a:lstStyle/>
        <a:p>
          <a:r>
            <a:rPr lang="es-ES" sz="1800" smtClean="0"/>
            <a:t>Protección </a:t>
          </a:r>
          <a:r>
            <a:rPr lang="es-ES" sz="1800" dirty="0" smtClean="0"/>
            <a:t>de áreas asociadas a etnias, culturas propias, restos arqueológicos o patrimonio histórico</a:t>
          </a:r>
          <a:endParaRPr lang="es-ES" sz="1800" dirty="0"/>
        </a:p>
      </dgm:t>
    </dgm:pt>
    <dgm:pt modelId="{2410FCFB-2975-4205-B28E-898693B5BE0A}" type="parTrans" cxnId="{64053E4E-644D-445F-A4A5-9FB5CB87CA44}">
      <dgm:prSet/>
      <dgm:spPr/>
      <dgm:t>
        <a:bodyPr/>
        <a:lstStyle/>
        <a:p>
          <a:endParaRPr lang="es-ES"/>
        </a:p>
      </dgm:t>
    </dgm:pt>
    <dgm:pt modelId="{0B84245D-5611-4D04-B5D5-9B8CEDE71A62}" type="sibTrans" cxnId="{64053E4E-644D-445F-A4A5-9FB5CB87CA44}">
      <dgm:prSet/>
      <dgm:spPr/>
      <dgm:t>
        <a:bodyPr/>
        <a:lstStyle/>
        <a:p>
          <a:endParaRPr lang="es-ES"/>
        </a:p>
      </dgm:t>
    </dgm:pt>
    <dgm:pt modelId="{492A8150-B04E-46B2-98A7-0B6363C1A0F0}" type="pres">
      <dgm:prSet presAssocID="{A2F5F488-14D3-45CA-A6B5-B2E8D360B7D6}" presName="linearFlow" presStyleCnt="0">
        <dgm:presLayoutVars>
          <dgm:dir/>
          <dgm:resizeHandles val="exact"/>
        </dgm:presLayoutVars>
      </dgm:prSet>
      <dgm:spPr/>
    </dgm:pt>
    <dgm:pt modelId="{C216D380-B5CB-463C-AB4E-950FB9776A1F}" type="pres">
      <dgm:prSet presAssocID="{F68BF41D-A3B9-4FC1-B0A8-C87ECFF48439}" presName="composite" presStyleCnt="0"/>
      <dgm:spPr/>
    </dgm:pt>
    <dgm:pt modelId="{2FA16CBF-2722-4ECE-974B-BEBF3F00A67B}" type="pres">
      <dgm:prSet presAssocID="{F68BF41D-A3B9-4FC1-B0A8-C87ECFF48439}" presName="imgShp" presStyleLbl="fgImgPlace1" presStyleIdx="0" presStyleCnt="4"/>
      <dgm:spPr/>
    </dgm:pt>
    <dgm:pt modelId="{B5A63507-AE2A-480B-87FD-01FAD0134837}" type="pres">
      <dgm:prSet presAssocID="{F68BF41D-A3B9-4FC1-B0A8-C87ECFF48439}" presName="txShp" presStyleLbl="node1" presStyleIdx="0" presStyleCnt="4" custLinFactNeighborX="1362" custLinFactNeighborY="435">
        <dgm:presLayoutVars>
          <dgm:bulletEnabled val="1"/>
        </dgm:presLayoutVars>
      </dgm:prSet>
      <dgm:spPr/>
      <dgm:t>
        <a:bodyPr/>
        <a:lstStyle/>
        <a:p>
          <a:endParaRPr lang="es-ES"/>
        </a:p>
      </dgm:t>
    </dgm:pt>
    <dgm:pt modelId="{1EC2AE07-CEDC-4799-BC47-2F04723BA341}" type="pres">
      <dgm:prSet presAssocID="{15BE5F35-46AD-473D-9E5E-C470494F1B8C}" presName="spacing" presStyleCnt="0"/>
      <dgm:spPr/>
    </dgm:pt>
    <dgm:pt modelId="{7906B444-943A-4BB7-9192-0DEA18A28949}" type="pres">
      <dgm:prSet presAssocID="{577D0808-A279-40DE-843B-F6A3EF666B8B}" presName="composite" presStyleCnt="0"/>
      <dgm:spPr/>
    </dgm:pt>
    <dgm:pt modelId="{E9A4BFEF-2919-4432-90BD-F7682D785A1A}" type="pres">
      <dgm:prSet presAssocID="{577D0808-A279-40DE-843B-F6A3EF666B8B}" presName="imgShp" presStyleLbl="fgImgPlace1" presStyleIdx="1" presStyleCnt="4"/>
      <dgm:spPr/>
    </dgm:pt>
    <dgm:pt modelId="{007FA304-833E-47FD-8EBD-1AE8E88EB810}" type="pres">
      <dgm:prSet presAssocID="{577D0808-A279-40DE-843B-F6A3EF666B8B}" presName="txShp" presStyleLbl="node1" presStyleIdx="1" presStyleCnt="4">
        <dgm:presLayoutVars>
          <dgm:bulletEnabled val="1"/>
        </dgm:presLayoutVars>
      </dgm:prSet>
      <dgm:spPr/>
      <dgm:t>
        <a:bodyPr/>
        <a:lstStyle/>
        <a:p>
          <a:endParaRPr lang="es-ES"/>
        </a:p>
      </dgm:t>
    </dgm:pt>
    <dgm:pt modelId="{9A19AC49-DE31-4550-96C5-E1AC2AFEEAF5}" type="pres">
      <dgm:prSet presAssocID="{6077D83B-5F83-472D-9230-AF1709A107BF}" presName="spacing" presStyleCnt="0"/>
      <dgm:spPr/>
    </dgm:pt>
    <dgm:pt modelId="{63F92545-8A3C-482B-B71D-24E793D68E67}" type="pres">
      <dgm:prSet presAssocID="{673DF190-C6BC-480B-9C40-0C40E7D0A774}" presName="composite" presStyleCnt="0"/>
      <dgm:spPr/>
    </dgm:pt>
    <dgm:pt modelId="{E8A14704-16E0-4D91-A609-38A3EC226CF7}" type="pres">
      <dgm:prSet presAssocID="{673DF190-C6BC-480B-9C40-0C40E7D0A774}" presName="imgShp" presStyleLbl="fgImgPlace1" presStyleIdx="2" presStyleCnt="4"/>
      <dgm:spPr/>
    </dgm:pt>
    <dgm:pt modelId="{60119BCF-C79A-40CD-B612-316BC153F09B}" type="pres">
      <dgm:prSet presAssocID="{673DF190-C6BC-480B-9C40-0C40E7D0A774}" presName="txShp" presStyleLbl="node1" presStyleIdx="2" presStyleCnt="4">
        <dgm:presLayoutVars>
          <dgm:bulletEnabled val="1"/>
        </dgm:presLayoutVars>
      </dgm:prSet>
      <dgm:spPr/>
      <dgm:t>
        <a:bodyPr/>
        <a:lstStyle/>
        <a:p>
          <a:endParaRPr lang="es-ES"/>
        </a:p>
      </dgm:t>
    </dgm:pt>
    <dgm:pt modelId="{BAC79FE7-DDD8-4E0B-A6D0-2D9948114619}" type="pres">
      <dgm:prSet presAssocID="{174E1D0A-853F-46AD-AF36-F2ACFA5B54C9}" presName="spacing" presStyleCnt="0"/>
      <dgm:spPr/>
    </dgm:pt>
    <dgm:pt modelId="{942CE172-0AA0-4163-BE1C-6D80F0D270B5}" type="pres">
      <dgm:prSet presAssocID="{DEB11A75-4968-443C-8459-FA154A4961ED}" presName="composite" presStyleCnt="0"/>
      <dgm:spPr/>
    </dgm:pt>
    <dgm:pt modelId="{476386C6-0950-47EC-962D-DF89BC8B8F39}" type="pres">
      <dgm:prSet presAssocID="{DEB11A75-4968-443C-8459-FA154A4961ED}" presName="imgShp" presStyleLbl="fgImgPlace1" presStyleIdx="3" presStyleCnt="4"/>
      <dgm:spPr/>
    </dgm:pt>
    <dgm:pt modelId="{01171788-ACEA-43BE-BB41-5CD449BD16B8}" type="pres">
      <dgm:prSet presAssocID="{DEB11A75-4968-443C-8459-FA154A4961ED}" presName="txShp" presStyleLbl="node1" presStyleIdx="3" presStyleCnt="4">
        <dgm:presLayoutVars>
          <dgm:bulletEnabled val="1"/>
        </dgm:presLayoutVars>
      </dgm:prSet>
      <dgm:spPr/>
      <dgm:t>
        <a:bodyPr/>
        <a:lstStyle/>
        <a:p>
          <a:endParaRPr lang="es-ES"/>
        </a:p>
      </dgm:t>
    </dgm:pt>
  </dgm:ptLst>
  <dgm:cxnLst>
    <dgm:cxn modelId="{0F298432-55BA-46B9-9015-445D5744E05D}" type="presOf" srcId="{673DF190-C6BC-480B-9C40-0C40E7D0A774}" destId="{60119BCF-C79A-40CD-B612-316BC153F09B}" srcOrd="0" destOrd="0" presId="urn:microsoft.com/office/officeart/2005/8/layout/vList3"/>
    <dgm:cxn modelId="{2B69E406-0B44-41AB-A296-4B399570C0EE}" srcId="{A2F5F488-14D3-45CA-A6B5-B2E8D360B7D6}" destId="{673DF190-C6BC-480B-9C40-0C40E7D0A774}" srcOrd="2" destOrd="0" parTransId="{0211B71C-F16D-4089-BE6E-6D06895D2D4F}" sibTransId="{174E1D0A-853F-46AD-AF36-F2ACFA5B54C9}"/>
    <dgm:cxn modelId="{0D82253D-79F1-462A-B9C2-8F6C9F0C611D}" type="presOf" srcId="{577D0808-A279-40DE-843B-F6A3EF666B8B}" destId="{007FA304-833E-47FD-8EBD-1AE8E88EB810}" srcOrd="0" destOrd="0" presId="urn:microsoft.com/office/officeart/2005/8/layout/vList3"/>
    <dgm:cxn modelId="{4D58487F-D197-4579-9AFA-EDC1BAA958D5}" srcId="{A2F5F488-14D3-45CA-A6B5-B2E8D360B7D6}" destId="{F68BF41D-A3B9-4FC1-B0A8-C87ECFF48439}" srcOrd="0" destOrd="0" parTransId="{0F65B770-35BC-456E-8050-F1B2E6CA8D16}" sibTransId="{15BE5F35-46AD-473D-9E5E-C470494F1B8C}"/>
    <dgm:cxn modelId="{BECBFE4D-172A-4E94-9655-63929FD17BF8}" type="presOf" srcId="{DEB11A75-4968-443C-8459-FA154A4961ED}" destId="{01171788-ACEA-43BE-BB41-5CD449BD16B8}" srcOrd="0" destOrd="0" presId="urn:microsoft.com/office/officeart/2005/8/layout/vList3"/>
    <dgm:cxn modelId="{5D7DC6ED-9175-4C11-80DD-C62B018B2C85}" srcId="{A2F5F488-14D3-45CA-A6B5-B2E8D360B7D6}" destId="{577D0808-A279-40DE-843B-F6A3EF666B8B}" srcOrd="1" destOrd="0" parTransId="{456076B8-F847-4076-AD5A-FEBF9FCDC789}" sibTransId="{6077D83B-5F83-472D-9230-AF1709A107BF}"/>
    <dgm:cxn modelId="{64053E4E-644D-445F-A4A5-9FB5CB87CA44}" srcId="{A2F5F488-14D3-45CA-A6B5-B2E8D360B7D6}" destId="{DEB11A75-4968-443C-8459-FA154A4961ED}" srcOrd="3" destOrd="0" parTransId="{2410FCFB-2975-4205-B28E-898693B5BE0A}" sibTransId="{0B84245D-5611-4D04-B5D5-9B8CEDE71A62}"/>
    <dgm:cxn modelId="{9BB57ECB-5BEA-48F1-864B-CA16041A8AEB}" type="presOf" srcId="{A2F5F488-14D3-45CA-A6B5-B2E8D360B7D6}" destId="{492A8150-B04E-46B2-98A7-0B6363C1A0F0}" srcOrd="0" destOrd="0" presId="urn:microsoft.com/office/officeart/2005/8/layout/vList3"/>
    <dgm:cxn modelId="{6810360B-9F2A-453E-A235-45C23F3D1EB8}" type="presOf" srcId="{F68BF41D-A3B9-4FC1-B0A8-C87ECFF48439}" destId="{B5A63507-AE2A-480B-87FD-01FAD0134837}" srcOrd="0" destOrd="0" presId="urn:microsoft.com/office/officeart/2005/8/layout/vList3"/>
    <dgm:cxn modelId="{3A1ABD71-16C6-4BD7-AE7B-7E873C743C9B}" type="presParOf" srcId="{492A8150-B04E-46B2-98A7-0B6363C1A0F0}" destId="{C216D380-B5CB-463C-AB4E-950FB9776A1F}" srcOrd="0" destOrd="0" presId="urn:microsoft.com/office/officeart/2005/8/layout/vList3"/>
    <dgm:cxn modelId="{2BC98D7A-C778-40FC-B767-9D52D458031F}" type="presParOf" srcId="{C216D380-B5CB-463C-AB4E-950FB9776A1F}" destId="{2FA16CBF-2722-4ECE-974B-BEBF3F00A67B}" srcOrd="0" destOrd="0" presId="urn:microsoft.com/office/officeart/2005/8/layout/vList3"/>
    <dgm:cxn modelId="{6220CEF9-2B5E-4F34-9A1E-013FDAF362B4}" type="presParOf" srcId="{C216D380-B5CB-463C-AB4E-950FB9776A1F}" destId="{B5A63507-AE2A-480B-87FD-01FAD0134837}" srcOrd="1" destOrd="0" presId="urn:microsoft.com/office/officeart/2005/8/layout/vList3"/>
    <dgm:cxn modelId="{3E8C1DA4-448C-4D89-83EB-5F49047B54CC}" type="presParOf" srcId="{492A8150-B04E-46B2-98A7-0B6363C1A0F0}" destId="{1EC2AE07-CEDC-4799-BC47-2F04723BA341}" srcOrd="1" destOrd="0" presId="urn:microsoft.com/office/officeart/2005/8/layout/vList3"/>
    <dgm:cxn modelId="{C8D01FCA-0527-40D2-97BB-9A3091C47566}" type="presParOf" srcId="{492A8150-B04E-46B2-98A7-0B6363C1A0F0}" destId="{7906B444-943A-4BB7-9192-0DEA18A28949}" srcOrd="2" destOrd="0" presId="urn:microsoft.com/office/officeart/2005/8/layout/vList3"/>
    <dgm:cxn modelId="{FE6C830A-C863-4AE6-A75E-9918C67E506C}" type="presParOf" srcId="{7906B444-943A-4BB7-9192-0DEA18A28949}" destId="{E9A4BFEF-2919-4432-90BD-F7682D785A1A}" srcOrd="0" destOrd="0" presId="urn:microsoft.com/office/officeart/2005/8/layout/vList3"/>
    <dgm:cxn modelId="{AE67ED36-9E60-4DC9-A126-FFC087A7F14D}" type="presParOf" srcId="{7906B444-943A-4BB7-9192-0DEA18A28949}" destId="{007FA304-833E-47FD-8EBD-1AE8E88EB810}" srcOrd="1" destOrd="0" presId="urn:microsoft.com/office/officeart/2005/8/layout/vList3"/>
    <dgm:cxn modelId="{C38CED13-BE79-45A4-B832-1F7AF00710E9}" type="presParOf" srcId="{492A8150-B04E-46B2-98A7-0B6363C1A0F0}" destId="{9A19AC49-DE31-4550-96C5-E1AC2AFEEAF5}" srcOrd="3" destOrd="0" presId="urn:microsoft.com/office/officeart/2005/8/layout/vList3"/>
    <dgm:cxn modelId="{E7FA8DA7-8BE0-456F-88C6-D7E1688ECA1D}" type="presParOf" srcId="{492A8150-B04E-46B2-98A7-0B6363C1A0F0}" destId="{63F92545-8A3C-482B-B71D-24E793D68E67}" srcOrd="4" destOrd="0" presId="urn:microsoft.com/office/officeart/2005/8/layout/vList3"/>
    <dgm:cxn modelId="{0A7B7680-1E58-4096-9684-F44CD107A8D2}" type="presParOf" srcId="{63F92545-8A3C-482B-B71D-24E793D68E67}" destId="{E8A14704-16E0-4D91-A609-38A3EC226CF7}" srcOrd="0" destOrd="0" presId="urn:microsoft.com/office/officeart/2005/8/layout/vList3"/>
    <dgm:cxn modelId="{63CCB549-E54E-4EAA-8338-BEE308B8199F}" type="presParOf" srcId="{63F92545-8A3C-482B-B71D-24E793D68E67}" destId="{60119BCF-C79A-40CD-B612-316BC153F09B}" srcOrd="1" destOrd="0" presId="urn:microsoft.com/office/officeart/2005/8/layout/vList3"/>
    <dgm:cxn modelId="{2AE26274-8C23-4125-9B89-E9714DC8B1D5}" type="presParOf" srcId="{492A8150-B04E-46B2-98A7-0B6363C1A0F0}" destId="{BAC79FE7-DDD8-4E0B-A6D0-2D9948114619}" srcOrd="5" destOrd="0" presId="urn:microsoft.com/office/officeart/2005/8/layout/vList3"/>
    <dgm:cxn modelId="{0FBF69EA-705F-4ED6-8D47-EB40ED4BD40F}" type="presParOf" srcId="{492A8150-B04E-46B2-98A7-0B6363C1A0F0}" destId="{942CE172-0AA0-4163-BE1C-6D80F0D270B5}" srcOrd="6" destOrd="0" presId="urn:microsoft.com/office/officeart/2005/8/layout/vList3"/>
    <dgm:cxn modelId="{E79CCCE0-6C2D-4C9A-A0DC-F5002F833018}" type="presParOf" srcId="{942CE172-0AA0-4163-BE1C-6D80F0D270B5}" destId="{476386C6-0950-47EC-962D-DF89BC8B8F39}" srcOrd="0" destOrd="0" presId="urn:microsoft.com/office/officeart/2005/8/layout/vList3"/>
    <dgm:cxn modelId="{C864350F-23DC-4D02-A03F-934C29D7EF80}" type="presParOf" srcId="{942CE172-0AA0-4163-BE1C-6D80F0D270B5}" destId="{01171788-ACEA-43BE-BB41-5CD449BD16B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0C7BD-5576-473F-ADDC-85C78D94C477}" type="doc">
      <dgm:prSet loTypeId="urn:microsoft.com/office/officeart/2005/8/layout/StepDownProcess" loCatId="process" qsTypeId="urn:microsoft.com/office/officeart/2005/8/quickstyle/3d2" qsCatId="3D" csTypeId="urn:microsoft.com/office/officeart/2005/8/colors/colorful2" csCatId="colorful" phldr="1"/>
      <dgm:spPr/>
      <dgm:t>
        <a:bodyPr/>
        <a:lstStyle/>
        <a:p>
          <a:endParaRPr lang="es-CO"/>
        </a:p>
      </dgm:t>
    </dgm:pt>
    <dgm:pt modelId="{B10CEC02-CEC6-4232-A010-1794A7814A75}">
      <dgm:prSet phldrT="[Texto]"/>
      <dgm:spPr/>
      <dgm:t>
        <a:bodyPr/>
        <a:lstStyle/>
        <a:p>
          <a:r>
            <a:rPr lang="es-CO" b="1" dirty="0" smtClean="0">
              <a:solidFill>
                <a:schemeClr val="tx1"/>
              </a:solidFill>
            </a:rPr>
            <a:t>Fase I: Preparación</a:t>
          </a:r>
          <a:endParaRPr lang="es-CO" b="1" dirty="0">
            <a:solidFill>
              <a:schemeClr val="tx1"/>
            </a:solidFill>
          </a:endParaRPr>
        </a:p>
      </dgm:t>
    </dgm:pt>
    <dgm:pt modelId="{7BFC6692-73CA-4F02-8DC5-EFADF2A31C8D}" type="parTrans" cxnId="{FE10D7E0-69BB-4393-A387-F45493574CEC}">
      <dgm:prSet/>
      <dgm:spPr/>
      <dgm:t>
        <a:bodyPr/>
        <a:lstStyle/>
        <a:p>
          <a:endParaRPr lang="es-CO" b="1">
            <a:solidFill>
              <a:schemeClr val="tx1"/>
            </a:solidFill>
          </a:endParaRPr>
        </a:p>
      </dgm:t>
    </dgm:pt>
    <dgm:pt modelId="{2D4D0E66-6BDE-48FD-8462-BA0D4AEBC1EF}" type="sibTrans" cxnId="{FE10D7E0-69BB-4393-A387-F45493574CEC}">
      <dgm:prSet/>
      <dgm:spPr/>
      <dgm:t>
        <a:bodyPr/>
        <a:lstStyle/>
        <a:p>
          <a:endParaRPr lang="es-CO" b="1">
            <a:solidFill>
              <a:schemeClr val="tx1"/>
            </a:solidFill>
          </a:endParaRPr>
        </a:p>
      </dgm:t>
    </dgm:pt>
    <dgm:pt modelId="{60DE3A12-7D7D-4423-956A-0EC2268AC783}">
      <dgm:prSet phldrT="[Texto]" custT="1"/>
      <dgm:spPr/>
      <dgm:t>
        <a:bodyPr/>
        <a:lstStyle/>
        <a:p>
          <a:r>
            <a:rPr lang="es-CO" sz="1200" b="1" dirty="0" smtClean="0">
              <a:solidFill>
                <a:schemeClr val="bg1"/>
              </a:solidFill>
            </a:rPr>
            <a:t>Valoración de la iniciativa</a:t>
          </a:r>
          <a:endParaRPr lang="es-CO" sz="1200" b="1" dirty="0">
            <a:solidFill>
              <a:schemeClr val="bg1"/>
            </a:solidFill>
          </a:endParaRPr>
        </a:p>
      </dgm:t>
    </dgm:pt>
    <dgm:pt modelId="{3517889A-DE8C-4024-BE5A-556E20E059B2}" type="parTrans" cxnId="{281D7D9D-6E81-4E8C-B3E8-425CB52F14E9}">
      <dgm:prSet/>
      <dgm:spPr/>
      <dgm:t>
        <a:bodyPr/>
        <a:lstStyle/>
        <a:p>
          <a:endParaRPr lang="es-CO" b="1">
            <a:solidFill>
              <a:schemeClr val="tx1"/>
            </a:solidFill>
          </a:endParaRPr>
        </a:p>
      </dgm:t>
    </dgm:pt>
    <dgm:pt modelId="{0368CF68-11A3-4671-B2D7-CD472CE47540}" type="sibTrans" cxnId="{281D7D9D-6E81-4E8C-B3E8-425CB52F14E9}">
      <dgm:prSet/>
      <dgm:spPr/>
      <dgm:t>
        <a:bodyPr/>
        <a:lstStyle/>
        <a:p>
          <a:endParaRPr lang="es-CO" b="1">
            <a:solidFill>
              <a:schemeClr val="tx1"/>
            </a:solidFill>
          </a:endParaRPr>
        </a:p>
      </dgm:t>
    </dgm:pt>
    <dgm:pt modelId="{434AEB72-54D9-4371-8431-E4277791F18A}">
      <dgm:prSet phldrT="[Texto]"/>
      <dgm:spPr/>
      <dgm:t>
        <a:bodyPr/>
        <a:lstStyle/>
        <a:p>
          <a:r>
            <a:rPr lang="es-CO" b="1" dirty="0" smtClean="0">
              <a:solidFill>
                <a:schemeClr val="tx1"/>
              </a:solidFill>
            </a:rPr>
            <a:t>Fase II: Aprestamiento</a:t>
          </a:r>
          <a:endParaRPr lang="es-CO" b="1" dirty="0">
            <a:solidFill>
              <a:schemeClr val="tx1"/>
            </a:solidFill>
          </a:endParaRPr>
        </a:p>
      </dgm:t>
    </dgm:pt>
    <dgm:pt modelId="{8B27DA5A-425C-4474-AA5B-7E9BAA21E33D}" type="parTrans" cxnId="{95288A26-CAC4-48DC-A3C4-E6FC14765CFA}">
      <dgm:prSet/>
      <dgm:spPr/>
      <dgm:t>
        <a:bodyPr/>
        <a:lstStyle/>
        <a:p>
          <a:endParaRPr lang="es-CO" b="1">
            <a:solidFill>
              <a:schemeClr val="tx1"/>
            </a:solidFill>
          </a:endParaRPr>
        </a:p>
      </dgm:t>
    </dgm:pt>
    <dgm:pt modelId="{696F43B4-4CA2-4DDC-827F-E08B8EDBF200}" type="sibTrans" cxnId="{95288A26-CAC4-48DC-A3C4-E6FC14765CFA}">
      <dgm:prSet/>
      <dgm:spPr/>
      <dgm:t>
        <a:bodyPr/>
        <a:lstStyle/>
        <a:p>
          <a:endParaRPr lang="es-CO" b="1">
            <a:solidFill>
              <a:schemeClr val="tx1"/>
            </a:solidFill>
          </a:endParaRPr>
        </a:p>
      </dgm:t>
    </dgm:pt>
    <dgm:pt modelId="{D9E6E833-C584-435C-9BA1-DDA96AA40105}">
      <dgm:prSet phldrT="[Texto]" custT="1"/>
      <dgm:spPr/>
      <dgm:t>
        <a:bodyPr/>
        <a:lstStyle/>
        <a:p>
          <a:r>
            <a:rPr lang="es-CO" sz="1200" b="1" dirty="0" smtClean="0">
              <a:solidFill>
                <a:schemeClr val="bg1"/>
              </a:solidFill>
            </a:rPr>
            <a:t>Identificación y descripción de actores</a:t>
          </a:r>
          <a:endParaRPr lang="es-CO" sz="1200" b="1" dirty="0">
            <a:solidFill>
              <a:schemeClr val="bg1"/>
            </a:solidFill>
          </a:endParaRPr>
        </a:p>
      </dgm:t>
    </dgm:pt>
    <dgm:pt modelId="{9D4CA47E-EB38-4044-9AE2-FD108E245F66}" type="parTrans" cxnId="{A5545545-84D6-4533-BCE3-49590F1BC92B}">
      <dgm:prSet/>
      <dgm:spPr/>
      <dgm:t>
        <a:bodyPr/>
        <a:lstStyle/>
        <a:p>
          <a:endParaRPr lang="es-CO" b="1">
            <a:solidFill>
              <a:schemeClr val="tx1"/>
            </a:solidFill>
          </a:endParaRPr>
        </a:p>
      </dgm:t>
    </dgm:pt>
    <dgm:pt modelId="{E4DEB322-30A3-4365-99B9-C1CD0D911E75}" type="sibTrans" cxnId="{A5545545-84D6-4533-BCE3-49590F1BC92B}">
      <dgm:prSet/>
      <dgm:spPr/>
      <dgm:t>
        <a:bodyPr/>
        <a:lstStyle/>
        <a:p>
          <a:endParaRPr lang="es-CO" b="1">
            <a:solidFill>
              <a:schemeClr val="tx1"/>
            </a:solidFill>
          </a:endParaRPr>
        </a:p>
      </dgm:t>
    </dgm:pt>
    <dgm:pt modelId="{FC5BB6E7-F8F6-40F6-B77E-AF47BC97E01B}">
      <dgm:prSet phldrT="[Texto]"/>
      <dgm:spPr/>
      <dgm:t>
        <a:bodyPr/>
        <a:lstStyle/>
        <a:p>
          <a:r>
            <a:rPr lang="es-CO" b="0" dirty="0" smtClean="0">
              <a:solidFill>
                <a:schemeClr val="tx1"/>
              </a:solidFill>
            </a:rPr>
            <a:t>Fase III: Declaratoria</a:t>
          </a:r>
          <a:endParaRPr lang="es-CO" b="0" dirty="0">
            <a:solidFill>
              <a:schemeClr val="tx1"/>
            </a:solidFill>
          </a:endParaRPr>
        </a:p>
      </dgm:t>
    </dgm:pt>
    <dgm:pt modelId="{AEA1BAF0-467A-4D6A-946B-5AC0A31BF4CC}" type="parTrans" cxnId="{626CDD97-D9E3-4247-AE6C-E882458373AB}">
      <dgm:prSet/>
      <dgm:spPr/>
      <dgm:t>
        <a:bodyPr/>
        <a:lstStyle/>
        <a:p>
          <a:endParaRPr lang="es-CO" b="1">
            <a:solidFill>
              <a:schemeClr val="tx1"/>
            </a:solidFill>
          </a:endParaRPr>
        </a:p>
      </dgm:t>
    </dgm:pt>
    <dgm:pt modelId="{4C84A831-4E3D-4161-A553-F84C07ED2960}" type="sibTrans" cxnId="{626CDD97-D9E3-4247-AE6C-E882458373AB}">
      <dgm:prSet/>
      <dgm:spPr/>
      <dgm:t>
        <a:bodyPr/>
        <a:lstStyle/>
        <a:p>
          <a:endParaRPr lang="es-CO" b="1">
            <a:solidFill>
              <a:schemeClr val="tx1"/>
            </a:solidFill>
          </a:endParaRPr>
        </a:p>
      </dgm:t>
    </dgm:pt>
    <dgm:pt modelId="{BC390E0A-92F4-4881-82AB-C3C78531F9FC}">
      <dgm:prSet phldrT="[Texto]"/>
      <dgm:spPr/>
      <dgm:t>
        <a:bodyPr/>
        <a:lstStyle/>
        <a:p>
          <a:r>
            <a:rPr lang="es-CO" b="0" dirty="0" smtClean="0">
              <a:solidFill>
                <a:schemeClr val="tx1">
                  <a:lumMod val="50000"/>
                </a:schemeClr>
              </a:solidFill>
            </a:rPr>
            <a:t>Sustentación del proceso de declaratoria</a:t>
          </a:r>
          <a:endParaRPr lang="es-CO" b="0" dirty="0">
            <a:solidFill>
              <a:schemeClr val="tx1">
                <a:lumMod val="50000"/>
              </a:schemeClr>
            </a:solidFill>
          </a:endParaRPr>
        </a:p>
      </dgm:t>
    </dgm:pt>
    <dgm:pt modelId="{EF950805-7C4B-4FEF-9F5F-1100E683B43D}" type="parTrans" cxnId="{1BCD6C47-8065-454F-843E-CF9117CE0746}">
      <dgm:prSet/>
      <dgm:spPr/>
      <dgm:t>
        <a:bodyPr/>
        <a:lstStyle/>
        <a:p>
          <a:endParaRPr lang="es-CO" b="1">
            <a:solidFill>
              <a:schemeClr val="tx1"/>
            </a:solidFill>
          </a:endParaRPr>
        </a:p>
      </dgm:t>
    </dgm:pt>
    <dgm:pt modelId="{91607F1D-6C89-4F74-A58D-F8AB9C58390A}" type="sibTrans" cxnId="{1BCD6C47-8065-454F-843E-CF9117CE0746}">
      <dgm:prSet/>
      <dgm:spPr/>
      <dgm:t>
        <a:bodyPr/>
        <a:lstStyle/>
        <a:p>
          <a:endParaRPr lang="es-CO" b="1">
            <a:solidFill>
              <a:schemeClr val="tx1"/>
            </a:solidFill>
          </a:endParaRPr>
        </a:p>
      </dgm:t>
    </dgm:pt>
    <dgm:pt modelId="{42D63C6E-3B0B-4950-B1D5-C0F6250374E8}">
      <dgm:prSet phldrT="[Texto]" custT="1"/>
      <dgm:spPr/>
      <dgm:t>
        <a:bodyPr/>
        <a:lstStyle/>
        <a:p>
          <a:r>
            <a:rPr lang="es-CO" sz="1200" b="1" dirty="0" smtClean="0">
              <a:solidFill>
                <a:schemeClr val="bg1"/>
              </a:solidFill>
            </a:rPr>
            <a:t>Estado del Arte socioeconómica y cultural</a:t>
          </a:r>
          <a:endParaRPr lang="es-CO" sz="1200" b="1" dirty="0">
            <a:solidFill>
              <a:schemeClr val="bg1"/>
            </a:solidFill>
          </a:endParaRPr>
        </a:p>
      </dgm:t>
    </dgm:pt>
    <dgm:pt modelId="{BD38A4EE-343E-4FA3-B627-B41F14988613}" type="parTrans" cxnId="{FFB03695-A198-4D5A-AED7-F04CD113307F}">
      <dgm:prSet/>
      <dgm:spPr/>
      <dgm:t>
        <a:bodyPr/>
        <a:lstStyle/>
        <a:p>
          <a:endParaRPr lang="es-CO" b="1">
            <a:solidFill>
              <a:schemeClr val="tx1"/>
            </a:solidFill>
          </a:endParaRPr>
        </a:p>
      </dgm:t>
    </dgm:pt>
    <dgm:pt modelId="{AD678ED6-4D1E-4DB8-B981-BF47DF21822C}" type="sibTrans" cxnId="{FFB03695-A198-4D5A-AED7-F04CD113307F}">
      <dgm:prSet/>
      <dgm:spPr/>
      <dgm:t>
        <a:bodyPr/>
        <a:lstStyle/>
        <a:p>
          <a:endParaRPr lang="es-CO" b="1">
            <a:solidFill>
              <a:schemeClr val="tx1"/>
            </a:solidFill>
          </a:endParaRPr>
        </a:p>
      </dgm:t>
    </dgm:pt>
    <dgm:pt modelId="{0A5DFC19-9DC1-401F-92D1-38BCC04A384F}">
      <dgm:prSet phldrT="[Texto]" custT="1"/>
      <dgm:spPr/>
      <dgm:t>
        <a:bodyPr/>
        <a:lstStyle/>
        <a:p>
          <a:r>
            <a:rPr lang="es-CO" sz="1200" b="1" dirty="0" smtClean="0">
              <a:solidFill>
                <a:schemeClr val="bg1"/>
              </a:solidFill>
            </a:rPr>
            <a:t>Participación activa de los actores</a:t>
          </a:r>
          <a:endParaRPr lang="es-CO" sz="1200" b="1" dirty="0">
            <a:solidFill>
              <a:schemeClr val="bg1"/>
            </a:solidFill>
          </a:endParaRPr>
        </a:p>
      </dgm:t>
    </dgm:pt>
    <dgm:pt modelId="{CEE23BD8-C576-4181-965F-56F1ABFE2FFC}" type="parTrans" cxnId="{749244BD-9745-437E-A2AB-D6B4579631BB}">
      <dgm:prSet/>
      <dgm:spPr/>
      <dgm:t>
        <a:bodyPr/>
        <a:lstStyle/>
        <a:p>
          <a:endParaRPr lang="es-CO" b="1">
            <a:solidFill>
              <a:schemeClr val="tx1"/>
            </a:solidFill>
          </a:endParaRPr>
        </a:p>
      </dgm:t>
    </dgm:pt>
    <dgm:pt modelId="{2B6EAC9D-3855-48F2-BE52-966445CBD2FD}" type="sibTrans" cxnId="{749244BD-9745-437E-A2AB-D6B4579631BB}">
      <dgm:prSet/>
      <dgm:spPr/>
      <dgm:t>
        <a:bodyPr/>
        <a:lstStyle/>
        <a:p>
          <a:endParaRPr lang="es-CO" b="1">
            <a:solidFill>
              <a:schemeClr val="tx1"/>
            </a:solidFill>
          </a:endParaRPr>
        </a:p>
      </dgm:t>
    </dgm:pt>
    <dgm:pt modelId="{B0C5BD77-5EF9-452F-9810-811BEC5D080F}">
      <dgm:prSet phldrT="[Texto]"/>
      <dgm:spPr/>
      <dgm:t>
        <a:bodyPr/>
        <a:lstStyle/>
        <a:p>
          <a:r>
            <a:rPr lang="es-CO" b="0" dirty="0" smtClean="0">
              <a:solidFill>
                <a:schemeClr val="tx1">
                  <a:lumMod val="50000"/>
                </a:schemeClr>
              </a:solidFill>
            </a:rPr>
            <a:t>Documentos finales</a:t>
          </a:r>
          <a:endParaRPr lang="es-CO" b="0" dirty="0">
            <a:solidFill>
              <a:schemeClr val="tx1">
                <a:lumMod val="50000"/>
              </a:schemeClr>
            </a:solidFill>
          </a:endParaRPr>
        </a:p>
      </dgm:t>
    </dgm:pt>
    <dgm:pt modelId="{2BF10DB2-864B-4171-95F9-A52E2D343DB9}" type="parTrans" cxnId="{F5EC26C7-F8A7-4907-AD5D-C5F7B2481210}">
      <dgm:prSet/>
      <dgm:spPr/>
      <dgm:t>
        <a:bodyPr/>
        <a:lstStyle/>
        <a:p>
          <a:endParaRPr lang="es-CO" b="1">
            <a:solidFill>
              <a:schemeClr val="tx1"/>
            </a:solidFill>
          </a:endParaRPr>
        </a:p>
      </dgm:t>
    </dgm:pt>
    <dgm:pt modelId="{DA8A651E-AF95-4575-829B-B49FF25603A0}" type="sibTrans" cxnId="{F5EC26C7-F8A7-4907-AD5D-C5F7B2481210}">
      <dgm:prSet/>
      <dgm:spPr/>
      <dgm:t>
        <a:bodyPr/>
        <a:lstStyle/>
        <a:p>
          <a:endParaRPr lang="es-CO" b="1">
            <a:solidFill>
              <a:schemeClr val="tx1"/>
            </a:solidFill>
          </a:endParaRPr>
        </a:p>
      </dgm:t>
    </dgm:pt>
    <dgm:pt modelId="{CA2FADDC-71D9-4377-B104-C27050A5D3C0}">
      <dgm:prSet phldrT="[Texto]"/>
      <dgm:spPr/>
      <dgm:t>
        <a:bodyPr/>
        <a:lstStyle/>
        <a:p>
          <a:r>
            <a:rPr lang="es-CO" b="0" dirty="0" smtClean="0">
              <a:solidFill>
                <a:schemeClr val="tx1">
                  <a:lumMod val="50000"/>
                </a:schemeClr>
              </a:solidFill>
            </a:rPr>
            <a:t>Suscripción del acto administrativo</a:t>
          </a:r>
          <a:endParaRPr lang="es-CO" b="0" dirty="0">
            <a:solidFill>
              <a:schemeClr val="tx1">
                <a:lumMod val="50000"/>
              </a:schemeClr>
            </a:solidFill>
          </a:endParaRPr>
        </a:p>
      </dgm:t>
    </dgm:pt>
    <dgm:pt modelId="{7FE4E589-8192-4E12-AFB7-189F43D62394}" type="parTrans" cxnId="{EE7A94C1-6391-41E1-B32B-6D4360431D23}">
      <dgm:prSet/>
      <dgm:spPr/>
      <dgm:t>
        <a:bodyPr/>
        <a:lstStyle/>
        <a:p>
          <a:endParaRPr lang="es-CO" b="1">
            <a:solidFill>
              <a:schemeClr val="tx1"/>
            </a:solidFill>
          </a:endParaRPr>
        </a:p>
      </dgm:t>
    </dgm:pt>
    <dgm:pt modelId="{BA2E5AE0-1F4E-4DBF-8653-0F4A1A4116F0}" type="sibTrans" cxnId="{EE7A94C1-6391-41E1-B32B-6D4360431D23}">
      <dgm:prSet/>
      <dgm:spPr/>
      <dgm:t>
        <a:bodyPr/>
        <a:lstStyle/>
        <a:p>
          <a:endParaRPr lang="es-CO" b="1">
            <a:solidFill>
              <a:schemeClr val="tx1"/>
            </a:solidFill>
          </a:endParaRPr>
        </a:p>
      </dgm:t>
    </dgm:pt>
    <dgm:pt modelId="{0189D764-F998-4135-927E-6F0A801736FA}">
      <dgm:prSet phldrT="[Texto]" custT="1"/>
      <dgm:spPr/>
      <dgm:t>
        <a:bodyPr/>
        <a:lstStyle/>
        <a:p>
          <a:r>
            <a:rPr lang="es-CO" sz="1200" b="1" dirty="0" smtClean="0">
              <a:solidFill>
                <a:schemeClr val="bg1"/>
              </a:solidFill>
            </a:rPr>
            <a:t>Canales de Comunicación</a:t>
          </a:r>
          <a:endParaRPr lang="es-CO" sz="1200" b="1" dirty="0">
            <a:solidFill>
              <a:schemeClr val="bg1"/>
            </a:solidFill>
          </a:endParaRPr>
        </a:p>
      </dgm:t>
    </dgm:pt>
    <dgm:pt modelId="{3F0F92BC-6B85-438F-BCC1-4FEE313D20F4}" type="parTrans" cxnId="{1396E2DF-B3EB-41F7-92A2-54EF63D9B842}">
      <dgm:prSet/>
      <dgm:spPr/>
      <dgm:t>
        <a:bodyPr/>
        <a:lstStyle/>
        <a:p>
          <a:endParaRPr lang="es-CO" b="1">
            <a:solidFill>
              <a:schemeClr val="tx1"/>
            </a:solidFill>
          </a:endParaRPr>
        </a:p>
      </dgm:t>
    </dgm:pt>
    <dgm:pt modelId="{9CB13077-C404-4A19-9EE2-57E334010BA8}" type="sibTrans" cxnId="{1396E2DF-B3EB-41F7-92A2-54EF63D9B842}">
      <dgm:prSet/>
      <dgm:spPr/>
      <dgm:t>
        <a:bodyPr/>
        <a:lstStyle/>
        <a:p>
          <a:endParaRPr lang="es-CO" b="1">
            <a:solidFill>
              <a:schemeClr val="tx1"/>
            </a:solidFill>
          </a:endParaRPr>
        </a:p>
      </dgm:t>
    </dgm:pt>
    <dgm:pt modelId="{82374ECE-00F4-49DF-8B7D-35F3876D45EF}">
      <dgm:prSet phldrT="[Texto]" custT="1"/>
      <dgm:spPr/>
      <dgm:t>
        <a:bodyPr/>
        <a:lstStyle/>
        <a:p>
          <a:r>
            <a:rPr lang="es-CO" sz="1200" b="1" dirty="0" smtClean="0">
              <a:solidFill>
                <a:schemeClr val="bg1"/>
              </a:solidFill>
            </a:rPr>
            <a:t>Base técnica</a:t>
          </a:r>
          <a:endParaRPr lang="es-CO" sz="1200" b="1" dirty="0">
            <a:solidFill>
              <a:schemeClr val="bg1"/>
            </a:solidFill>
          </a:endParaRPr>
        </a:p>
      </dgm:t>
    </dgm:pt>
    <dgm:pt modelId="{1A4A77A7-3086-4240-940A-5C75A6FE7257}" type="parTrans" cxnId="{239793B4-7515-4069-84EC-0EC67D105EDD}">
      <dgm:prSet/>
      <dgm:spPr/>
      <dgm:t>
        <a:bodyPr/>
        <a:lstStyle/>
        <a:p>
          <a:endParaRPr lang="es-CO" b="1">
            <a:solidFill>
              <a:schemeClr val="tx1"/>
            </a:solidFill>
          </a:endParaRPr>
        </a:p>
      </dgm:t>
    </dgm:pt>
    <dgm:pt modelId="{5E236E1F-29BC-48B8-B974-5A914EF8DE7B}" type="sibTrans" cxnId="{239793B4-7515-4069-84EC-0EC67D105EDD}">
      <dgm:prSet/>
      <dgm:spPr/>
      <dgm:t>
        <a:bodyPr/>
        <a:lstStyle/>
        <a:p>
          <a:endParaRPr lang="es-CO" b="1">
            <a:solidFill>
              <a:schemeClr val="tx1"/>
            </a:solidFill>
          </a:endParaRPr>
        </a:p>
      </dgm:t>
    </dgm:pt>
    <dgm:pt modelId="{36508C7E-1DDE-4620-B6CE-F3EB3B65EBFD}">
      <dgm:prSet phldrT="[Texto]" custT="1"/>
      <dgm:spPr/>
      <dgm:t>
        <a:bodyPr/>
        <a:lstStyle/>
        <a:p>
          <a:r>
            <a:rPr lang="es-CO" sz="1200" b="1" dirty="0" smtClean="0">
              <a:solidFill>
                <a:schemeClr val="bg1"/>
              </a:solidFill>
            </a:rPr>
            <a:t>Definición de objetivos, delimitación y categorización</a:t>
          </a:r>
          <a:endParaRPr lang="es-CO" sz="1200" b="1" dirty="0">
            <a:solidFill>
              <a:schemeClr val="bg1"/>
            </a:solidFill>
          </a:endParaRPr>
        </a:p>
      </dgm:t>
    </dgm:pt>
    <dgm:pt modelId="{E0436B73-363B-4D4F-9B60-487C9303C058}" type="parTrans" cxnId="{5CD3B4B6-F5CD-47E9-A820-08245CE8BA3F}">
      <dgm:prSet/>
      <dgm:spPr/>
      <dgm:t>
        <a:bodyPr/>
        <a:lstStyle/>
        <a:p>
          <a:endParaRPr lang="es-ES" b="1">
            <a:solidFill>
              <a:schemeClr val="tx1"/>
            </a:solidFill>
          </a:endParaRPr>
        </a:p>
      </dgm:t>
    </dgm:pt>
    <dgm:pt modelId="{D5C76FCC-322B-4248-AAEE-44349675C519}" type="sibTrans" cxnId="{5CD3B4B6-F5CD-47E9-A820-08245CE8BA3F}">
      <dgm:prSet/>
      <dgm:spPr/>
      <dgm:t>
        <a:bodyPr/>
        <a:lstStyle/>
        <a:p>
          <a:endParaRPr lang="es-ES" b="1">
            <a:solidFill>
              <a:schemeClr val="tx1"/>
            </a:solidFill>
          </a:endParaRPr>
        </a:p>
      </dgm:t>
    </dgm:pt>
    <dgm:pt modelId="{52D65B8A-365B-4287-AA59-5F699C0D24F0}" type="pres">
      <dgm:prSet presAssocID="{7850C7BD-5576-473F-ADDC-85C78D94C477}" presName="rootnode" presStyleCnt="0">
        <dgm:presLayoutVars>
          <dgm:chMax/>
          <dgm:chPref/>
          <dgm:dir/>
          <dgm:animLvl val="lvl"/>
        </dgm:presLayoutVars>
      </dgm:prSet>
      <dgm:spPr/>
      <dgm:t>
        <a:bodyPr/>
        <a:lstStyle/>
        <a:p>
          <a:endParaRPr lang="es-CO"/>
        </a:p>
      </dgm:t>
    </dgm:pt>
    <dgm:pt modelId="{678FBF37-7AE5-4F2B-AA12-19B311626CBC}" type="pres">
      <dgm:prSet presAssocID="{B10CEC02-CEC6-4232-A010-1794A7814A75}" presName="composite" presStyleCnt="0"/>
      <dgm:spPr/>
      <dgm:t>
        <a:bodyPr/>
        <a:lstStyle/>
        <a:p>
          <a:endParaRPr lang="es-ES"/>
        </a:p>
      </dgm:t>
    </dgm:pt>
    <dgm:pt modelId="{950994D1-9DEA-4B5E-8B51-0F2689CF4350}" type="pres">
      <dgm:prSet presAssocID="{B10CEC02-CEC6-4232-A010-1794A7814A75}" presName="bentUpArrow1" presStyleLbl="alignImgPlace1" presStyleIdx="0" presStyleCnt="2" custScaleX="126784" custLinFactNeighborX="25317" custLinFactNeighborY="-1043"/>
      <dgm:spPr/>
      <dgm:t>
        <a:bodyPr/>
        <a:lstStyle/>
        <a:p>
          <a:endParaRPr lang="es-ES"/>
        </a:p>
      </dgm:t>
    </dgm:pt>
    <dgm:pt modelId="{92E2B347-8250-4102-8C84-9A0427E5B0DC}" type="pres">
      <dgm:prSet presAssocID="{B10CEC02-CEC6-4232-A010-1794A7814A75}" presName="ParentText" presStyleLbl="node1" presStyleIdx="0" presStyleCnt="3">
        <dgm:presLayoutVars>
          <dgm:chMax val="1"/>
          <dgm:chPref val="1"/>
          <dgm:bulletEnabled val="1"/>
        </dgm:presLayoutVars>
      </dgm:prSet>
      <dgm:spPr/>
      <dgm:t>
        <a:bodyPr/>
        <a:lstStyle/>
        <a:p>
          <a:endParaRPr lang="es-CO"/>
        </a:p>
      </dgm:t>
    </dgm:pt>
    <dgm:pt modelId="{1D33043F-F09A-4CC4-8404-B98C64963B94}" type="pres">
      <dgm:prSet presAssocID="{B10CEC02-CEC6-4232-A010-1794A7814A75}" presName="ChildText" presStyleLbl="revTx" presStyleIdx="0" presStyleCnt="3" custScaleX="198195" custLinFactNeighborX="49268" custLinFactNeighborY="848">
        <dgm:presLayoutVars>
          <dgm:chMax val="0"/>
          <dgm:chPref val="0"/>
          <dgm:bulletEnabled val="1"/>
        </dgm:presLayoutVars>
      </dgm:prSet>
      <dgm:spPr/>
      <dgm:t>
        <a:bodyPr/>
        <a:lstStyle/>
        <a:p>
          <a:endParaRPr lang="es-CO"/>
        </a:p>
      </dgm:t>
    </dgm:pt>
    <dgm:pt modelId="{39B6B396-71D1-4EF3-B0A1-76BD4CD4300B}" type="pres">
      <dgm:prSet presAssocID="{2D4D0E66-6BDE-48FD-8462-BA0D4AEBC1EF}" presName="sibTrans" presStyleCnt="0"/>
      <dgm:spPr/>
      <dgm:t>
        <a:bodyPr/>
        <a:lstStyle/>
        <a:p>
          <a:endParaRPr lang="es-ES"/>
        </a:p>
      </dgm:t>
    </dgm:pt>
    <dgm:pt modelId="{E4FA54BB-16C6-4EF7-BD76-ED75A8CF567B}" type="pres">
      <dgm:prSet presAssocID="{434AEB72-54D9-4371-8431-E4277791F18A}" presName="composite" presStyleCnt="0"/>
      <dgm:spPr/>
      <dgm:t>
        <a:bodyPr/>
        <a:lstStyle/>
        <a:p>
          <a:endParaRPr lang="es-ES"/>
        </a:p>
      </dgm:t>
    </dgm:pt>
    <dgm:pt modelId="{2728C9A4-49EF-48A8-B7C7-C030247F5247}" type="pres">
      <dgm:prSet presAssocID="{434AEB72-54D9-4371-8431-E4277791F18A}" presName="bentUpArrow1" presStyleLbl="alignImgPlace1" presStyleIdx="1" presStyleCnt="2" custScaleX="125301" custLinFactNeighborX="9420"/>
      <dgm:spPr/>
      <dgm:t>
        <a:bodyPr/>
        <a:lstStyle/>
        <a:p>
          <a:endParaRPr lang="es-ES"/>
        </a:p>
      </dgm:t>
    </dgm:pt>
    <dgm:pt modelId="{47D29F44-C641-46D0-9C1E-3B948EDBE55E}" type="pres">
      <dgm:prSet presAssocID="{434AEB72-54D9-4371-8431-E4277791F18A}" presName="ParentText" presStyleLbl="node1" presStyleIdx="1" presStyleCnt="3">
        <dgm:presLayoutVars>
          <dgm:chMax val="1"/>
          <dgm:chPref val="1"/>
          <dgm:bulletEnabled val="1"/>
        </dgm:presLayoutVars>
      </dgm:prSet>
      <dgm:spPr/>
      <dgm:t>
        <a:bodyPr/>
        <a:lstStyle/>
        <a:p>
          <a:endParaRPr lang="es-CO"/>
        </a:p>
      </dgm:t>
    </dgm:pt>
    <dgm:pt modelId="{54091BF3-80A3-468E-813A-F63146992547}" type="pres">
      <dgm:prSet presAssocID="{434AEB72-54D9-4371-8431-E4277791F18A}" presName="ChildText" presStyleLbl="revTx" presStyleIdx="1" presStyleCnt="3" custScaleX="281087" custLinFactNeighborX="99932" custLinFactNeighborY="-1074">
        <dgm:presLayoutVars>
          <dgm:chMax val="0"/>
          <dgm:chPref val="0"/>
          <dgm:bulletEnabled val="1"/>
        </dgm:presLayoutVars>
      </dgm:prSet>
      <dgm:spPr/>
      <dgm:t>
        <a:bodyPr/>
        <a:lstStyle/>
        <a:p>
          <a:endParaRPr lang="es-CO"/>
        </a:p>
      </dgm:t>
    </dgm:pt>
    <dgm:pt modelId="{396DDFD8-4D38-41F9-9590-5C252E15C6C5}" type="pres">
      <dgm:prSet presAssocID="{696F43B4-4CA2-4DDC-827F-E08B8EDBF200}" presName="sibTrans" presStyleCnt="0"/>
      <dgm:spPr/>
      <dgm:t>
        <a:bodyPr/>
        <a:lstStyle/>
        <a:p>
          <a:endParaRPr lang="es-ES"/>
        </a:p>
      </dgm:t>
    </dgm:pt>
    <dgm:pt modelId="{F7A84C55-0F13-4FF4-9622-D7AD350FE7E4}" type="pres">
      <dgm:prSet presAssocID="{FC5BB6E7-F8F6-40F6-B77E-AF47BC97E01B}" presName="composite" presStyleCnt="0"/>
      <dgm:spPr/>
      <dgm:t>
        <a:bodyPr/>
        <a:lstStyle/>
        <a:p>
          <a:endParaRPr lang="es-ES"/>
        </a:p>
      </dgm:t>
    </dgm:pt>
    <dgm:pt modelId="{FB612E3C-7973-40A9-91D8-1053BAEA20E5}" type="pres">
      <dgm:prSet presAssocID="{FC5BB6E7-F8F6-40F6-B77E-AF47BC97E01B}" presName="ParentText" presStyleLbl="node1" presStyleIdx="2" presStyleCnt="3">
        <dgm:presLayoutVars>
          <dgm:chMax val="1"/>
          <dgm:chPref val="1"/>
          <dgm:bulletEnabled val="1"/>
        </dgm:presLayoutVars>
      </dgm:prSet>
      <dgm:spPr/>
      <dgm:t>
        <a:bodyPr/>
        <a:lstStyle/>
        <a:p>
          <a:endParaRPr lang="es-CO"/>
        </a:p>
      </dgm:t>
    </dgm:pt>
    <dgm:pt modelId="{F63CD4F7-1508-4CC3-8782-ACA9596B08A0}" type="pres">
      <dgm:prSet presAssocID="{FC5BB6E7-F8F6-40F6-B77E-AF47BC97E01B}" presName="FinalChildText" presStyleLbl="revTx" presStyleIdx="2" presStyleCnt="3" custScaleX="143504" custLinFactNeighborX="25063" custLinFactNeighborY="1074">
        <dgm:presLayoutVars>
          <dgm:chMax val="0"/>
          <dgm:chPref val="0"/>
          <dgm:bulletEnabled val="1"/>
        </dgm:presLayoutVars>
      </dgm:prSet>
      <dgm:spPr/>
      <dgm:t>
        <a:bodyPr/>
        <a:lstStyle/>
        <a:p>
          <a:endParaRPr lang="es-CO"/>
        </a:p>
      </dgm:t>
    </dgm:pt>
  </dgm:ptLst>
  <dgm:cxnLst>
    <dgm:cxn modelId="{61B11647-AFD6-4287-9259-C9B4C99CFE0C}" type="presOf" srcId="{CA2FADDC-71D9-4377-B104-C27050A5D3C0}" destId="{F63CD4F7-1508-4CC3-8782-ACA9596B08A0}" srcOrd="0" destOrd="2" presId="urn:microsoft.com/office/officeart/2005/8/layout/StepDownProcess"/>
    <dgm:cxn modelId="{626CDD97-D9E3-4247-AE6C-E882458373AB}" srcId="{7850C7BD-5576-473F-ADDC-85C78D94C477}" destId="{FC5BB6E7-F8F6-40F6-B77E-AF47BC97E01B}" srcOrd="2" destOrd="0" parTransId="{AEA1BAF0-467A-4D6A-946B-5AC0A31BF4CC}" sibTransId="{4C84A831-4E3D-4161-A553-F84C07ED2960}"/>
    <dgm:cxn modelId="{0B373AF4-90C6-44D3-9AF2-CE5BCC3AD81F}" type="presOf" srcId="{7850C7BD-5576-473F-ADDC-85C78D94C477}" destId="{52D65B8A-365B-4287-AA59-5F699C0D24F0}" srcOrd="0" destOrd="0" presId="urn:microsoft.com/office/officeart/2005/8/layout/StepDownProcess"/>
    <dgm:cxn modelId="{D27DCAD3-0424-4047-AFE4-D39955C219BC}" type="presOf" srcId="{B10CEC02-CEC6-4232-A010-1794A7814A75}" destId="{92E2B347-8250-4102-8C84-9A0427E5B0DC}" srcOrd="0" destOrd="0" presId="urn:microsoft.com/office/officeart/2005/8/layout/StepDownProcess"/>
    <dgm:cxn modelId="{1396E2DF-B3EB-41F7-92A2-54EF63D9B842}" srcId="{B10CEC02-CEC6-4232-A010-1794A7814A75}" destId="{0189D764-F998-4135-927E-6F0A801736FA}" srcOrd="2" destOrd="0" parTransId="{3F0F92BC-6B85-438F-BCC1-4FEE313D20F4}" sibTransId="{9CB13077-C404-4A19-9EE2-57E334010BA8}"/>
    <dgm:cxn modelId="{281D7D9D-6E81-4E8C-B3E8-425CB52F14E9}" srcId="{B10CEC02-CEC6-4232-A010-1794A7814A75}" destId="{60DE3A12-7D7D-4423-956A-0EC2268AC783}" srcOrd="0" destOrd="0" parTransId="{3517889A-DE8C-4024-BE5A-556E20E059B2}" sibTransId="{0368CF68-11A3-4671-B2D7-CD472CE47540}"/>
    <dgm:cxn modelId="{AF52C183-0324-4440-92C7-E5B568DA5117}" type="presOf" srcId="{36508C7E-1DDE-4620-B6CE-F3EB3B65EBFD}" destId="{54091BF3-80A3-468E-813A-F63146992547}" srcOrd="0" destOrd="3" presId="urn:microsoft.com/office/officeart/2005/8/layout/StepDownProcess"/>
    <dgm:cxn modelId="{E7C9EFC4-1261-4F1A-BE98-86BBC2F7CF74}" type="presOf" srcId="{D9E6E833-C584-435C-9BA1-DDA96AA40105}" destId="{54091BF3-80A3-468E-813A-F63146992547}" srcOrd="0" destOrd="0" presId="urn:microsoft.com/office/officeart/2005/8/layout/StepDownProcess"/>
    <dgm:cxn modelId="{749244BD-9745-437E-A2AB-D6B4579631BB}" srcId="{434AEB72-54D9-4371-8431-E4277791F18A}" destId="{0A5DFC19-9DC1-401F-92D1-38BCC04A384F}" srcOrd="1" destOrd="0" parTransId="{CEE23BD8-C576-4181-965F-56F1ABFE2FFC}" sibTransId="{2B6EAC9D-3855-48F2-BE52-966445CBD2FD}"/>
    <dgm:cxn modelId="{F5EC26C7-F8A7-4907-AD5D-C5F7B2481210}" srcId="{FC5BB6E7-F8F6-40F6-B77E-AF47BC97E01B}" destId="{B0C5BD77-5EF9-452F-9810-811BEC5D080F}" srcOrd="1" destOrd="0" parTransId="{2BF10DB2-864B-4171-95F9-A52E2D343DB9}" sibTransId="{DA8A651E-AF95-4575-829B-B49FF25603A0}"/>
    <dgm:cxn modelId="{7F824E16-3A4C-4F60-AC38-26680E1AEBEF}" type="presOf" srcId="{BC390E0A-92F4-4881-82AB-C3C78531F9FC}" destId="{F63CD4F7-1508-4CC3-8782-ACA9596B08A0}" srcOrd="0" destOrd="0" presId="urn:microsoft.com/office/officeart/2005/8/layout/StepDownProcess"/>
    <dgm:cxn modelId="{5CD3B4B6-F5CD-47E9-A820-08245CE8BA3F}" srcId="{434AEB72-54D9-4371-8431-E4277791F18A}" destId="{36508C7E-1DDE-4620-B6CE-F3EB3B65EBFD}" srcOrd="3" destOrd="0" parTransId="{E0436B73-363B-4D4F-9B60-487C9303C058}" sibTransId="{D5C76FCC-322B-4248-AAEE-44349675C519}"/>
    <dgm:cxn modelId="{6FDEEEEC-5A6A-46DC-810F-76DB0B1DDDEA}" type="presOf" srcId="{42D63C6E-3B0B-4950-B1D5-C0F6250374E8}" destId="{1D33043F-F09A-4CC4-8404-B98C64963B94}" srcOrd="0" destOrd="1" presId="urn:microsoft.com/office/officeart/2005/8/layout/StepDownProcess"/>
    <dgm:cxn modelId="{B0128926-F9EE-4153-AE3F-80977A1204AD}" type="presOf" srcId="{FC5BB6E7-F8F6-40F6-B77E-AF47BC97E01B}" destId="{FB612E3C-7973-40A9-91D8-1053BAEA20E5}" srcOrd="0" destOrd="0" presId="urn:microsoft.com/office/officeart/2005/8/layout/StepDownProcess"/>
    <dgm:cxn modelId="{FE10D7E0-69BB-4393-A387-F45493574CEC}" srcId="{7850C7BD-5576-473F-ADDC-85C78D94C477}" destId="{B10CEC02-CEC6-4232-A010-1794A7814A75}" srcOrd="0" destOrd="0" parTransId="{7BFC6692-73CA-4F02-8DC5-EFADF2A31C8D}" sibTransId="{2D4D0E66-6BDE-48FD-8462-BA0D4AEBC1EF}"/>
    <dgm:cxn modelId="{95288A26-CAC4-48DC-A3C4-E6FC14765CFA}" srcId="{7850C7BD-5576-473F-ADDC-85C78D94C477}" destId="{434AEB72-54D9-4371-8431-E4277791F18A}" srcOrd="1" destOrd="0" parTransId="{8B27DA5A-425C-4474-AA5B-7E9BAA21E33D}" sibTransId="{696F43B4-4CA2-4DDC-827F-E08B8EDBF200}"/>
    <dgm:cxn modelId="{EE7A94C1-6391-41E1-B32B-6D4360431D23}" srcId="{FC5BB6E7-F8F6-40F6-B77E-AF47BC97E01B}" destId="{CA2FADDC-71D9-4377-B104-C27050A5D3C0}" srcOrd="2" destOrd="0" parTransId="{7FE4E589-8192-4E12-AFB7-189F43D62394}" sibTransId="{BA2E5AE0-1F4E-4DBF-8653-0F4A1A4116F0}"/>
    <dgm:cxn modelId="{D2517114-D073-47CE-ADD8-122AD01B69F4}" type="presOf" srcId="{B0C5BD77-5EF9-452F-9810-811BEC5D080F}" destId="{F63CD4F7-1508-4CC3-8782-ACA9596B08A0}" srcOrd="0" destOrd="1" presId="urn:microsoft.com/office/officeart/2005/8/layout/StepDownProcess"/>
    <dgm:cxn modelId="{1BCD6C47-8065-454F-843E-CF9117CE0746}" srcId="{FC5BB6E7-F8F6-40F6-B77E-AF47BC97E01B}" destId="{BC390E0A-92F4-4881-82AB-C3C78531F9FC}" srcOrd="0" destOrd="0" parTransId="{EF950805-7C4B-4FEF-9F5F-1100E683B43D}" sibTransId="{91607F1D-6C89-4F74-A58D-F8AB9C58390A}"/>
    <dgm:cxn modelId="{73FACA61-B124-442F-952F-6DB368F5920C}" type="presOf" srcId="{0189D764-F998-4135-927E-6F0A801736FA}" destId="{1D33043F-F09A-4CC4-8404-B98C64963B94}" srcOrd="0" destOrd="2" presId="urn:microsoft.com/office/officeart/2005/8/layout/StepDownProcess"/>
    <dgm:cxn modelId="{A5545545-84D6-4533-BCE3-49590F1BC92B}" srcId="{434AEB72-54D9-4371-8431-E4277791F18A}" destId="{D9E6E833-C584-435C-9BA1-DDA96AA40105}" srcOrd="0" destOrd="0" parTransId="{9D4CA47E-EB38-4044-9AE2-FD108E245F66}" sibTransId="{E4DEB322-30A3-4365-99B9-C1CD0D911E75}"/>
    <dgm:cxn modelId="{6312F0CA-8A94-45BC-8D6D-F9126A4615B5}" type="presOf" srcId="{60DE3A12-7D7D-4423-956A-0EC2268AC783}" destId="{1D33043F-F09A-4CC4-8404-B98C64963B94}" srcOrd="0" destOrd="0" presId="urn:microsoft.com/office/officeart/2005/8/layout/StepDownProcess"/>
    <dgm:cxn modelId="{10D69F0E-1F7E-41DE-AE05-FCA2D004ADCB}" type="presOf" srcId="{82374ECE-00F4-49DF-8B7D-35F3876D45EF}" destId="{54091BF3-80A3-468E-813A-F63146992547}" srcOrd="0" destOrd="2" presId="urn:microsoft.com/office/officeart/2005/8/layout/StepDownProcess"/>
    <dgm:cxn modelId="{16CD36BE-7B56-4B38-89FC-E9865D473DEC}" type="presOf" srcId="{434AEB72-54D9-4371-8431-E4277791F18A}" destId="{47D29F44-C641-46D0-9C1E-3B948EDBE55E}" srcOrd="0" destOrd="0" presId="urn:microsoft.com/office/officeart/2005/8/layout/StepDownProcess"/>
    <dgm:cxn modelId="{FFB03695-A198-4D5A-AED7-F04CD113307F}" srcId="{B10CEC02-CEC6-4232-A010-1794A7814A75}" destId="{42D63C6E-3B0B-4950-B1D5-C0F6250374E8}" srcOrd="1" destOrd="0" parTransId="{BD38A4EE-343E-4FA3-B627-B41F14988613}" sibTransId="{AD678ED6-4D1E-4DB8-B981-BF47DF21822C}"/>
    <dgm:cxn modelId="{239793B4-7515-4069-84EC-0EC67D105EDD}" srcId="{434AEB72-54D9-4371-8431-E4277791F18A}" destId="{82374ECE-00F4-49DF-8B7D-35F3876D45EF}" srcOrd="2" destOrd="0" parTransId="{1A4A77A7-3086-4240-940A-5C75A6FE7257}" sibTransId="{5E236E1F-29BC-48B8-B974-5A914EF8DE7B}"/>
    <dgm:cxn modelId="{9E2C39FC-0124-43DD-B960-CEDC0D0CA2F5}" type="presOf" srcId="{0A5DFC19-9DC1-401F-92D1-38BCC04A384F}" destId="{54091BF3-80A3-468E-813A-F63146992547}" srcOrd="0" destOrd="1" presId="urn:microsoft.com/office/officeart/2005/8/layout/StepDownProcess"/>
    <dgm:cxn modelId="{C97BB35E-7FB3-4392-B664-CDA5510880F8}" type="presParOf" srcId="{52D65B8A-365B-4287-AA59-5F699C0D24F0}" destId="{678FBF37-7AE5-4F2B-AA12-19B311626CBC}" srcOrd="0" destOrd="0" presId="urn:microsoft.com/office/officeart/2005/8/layout/StepDownProcess"/>
    <dgm:cxn modelId="{46FB608E-6ABF-443F-99E4-4C2AF93C0AA3}" type="presParOf" srcId="{678FBF37-7AE5-4F2B-AA12-19B311626CBC}" destId="{950994D1-9DEA-4B5E-8B51-0F2689CF4350}" srcOrd="0" destOrd="0" presId="urn:microsoft.com/office/officeart/2005/8/layout/StepDownProcess"/>
    <dgm:cxn modelId="{EDFD4866-BE42-4F95-B3B8-E8DFDA96FEDD}" type="presParOf" srcId="{678FBF37-7AE5-4F2B-AA12-19B311626CBC}" destId="{92E2B347-8250-4102-8C84-9A0427E5B0DC}" srcOrd="1" destOrd="0" presId="urn:microsoft.com/office/officeart/2005/8/layout/StepDownProcess"/>
    <dgm:cxn modelId="{50FF3B63-0AEE-4616-BA02-CDCEB1DCAFE7}" type="presParOf" srcId="{678FBF37-7AE5-4F2B-AA12-19B311626CBC}" destId="{1D33043F-F09A-4CC4-8404-B98C64963B94}" srcOrd="2" destOrd="0" presId="urn:microsoft.com/office/officeart/2005/8/layout/StepDownProcess"/>
    <dgm:cxn modelId="{B163244A-3D03-45F3-B429-BB987047215C}" type="presParOf" srcId="{52D65B8A-365B-4287-AA59-5F699C0D24F0}" destId="{39B6B396-71D1-4EF3-B0A1-76BD4CD4300B}" srcOrd="1" destOrd="0" presId="urn:microsoft.com/office/officeart/2005/8/layout/StepDownProcess"/>
    <dgm:cxn modelId="{9683F244-6563-4EBA-A0F3-5F9F8F1E70C7}" type="presParOf" srcId="{52D65B8A-365B-4287-AA59-5F699C0D24F0}" destId="{E4FA54BB-16C6-4EF7-BD76-ED75A8CF567B}" srcOrd="2" destOrd="0" presId="urn:microsoft.com/office/officeart/2005/8/layout/StepDownProcess"/>
    <dgm:cxn modelId="{690113F0-FE07-4A50-A3CB-EDFA796E5270}" type="presParOf" srcId="{E4FA54BB-16C6-4EF7-BD76-ED75A8CF567B}" destId="{2728C9A4-49EF-48A8-B7C7-C030247F5247}" srcOrd="0" destOrd="0" presId="urn:microsoft.com/office/officeart/2005/8/layout/StepDownProcess"/>
    <dgm:cxn modelId="{71CB09C1-467A-42F6-AC8C-36F929481CB8}" type="presParOf" srcId="{E4FA54BB-16C6-4EF7-BD76-ED75A8CF567B}" destId="{47D29F44-C641-46D0-9C1E-3B948EDBE55E}" srcOrd="1" destOrd="0" presId="urn:microsoft.com/office/officeart/2005/8/layout/StepDownProcess"/>
    <dgm:cxn modelId="{9AC031E4-223B-486F-9FD4-2E2C57928FAB}" type="presParOf" srcId="{E4FA54BB-16C6-4EF7-BD76-ED75A8CF567B}" destId="{54091BF3-80A3-468E-813A-F63146992547}" srcOrd="2" destOrd="0" presId="urn:microsoft.com/office/officeart/2005/8/layout/StepDownProcess"/>
    <dgm:cxn modelId="{BA624B62-9C00-4C74-8006-EA8B6A5F38FF}" type="presParOf" srcId="{52D65B8A-365B-4287-AA59-5F699C0D24F0}" destId="{396DDFD8-4D38-41F9-9590-5C252E15C6C5}" srcOrd="3" destOrd="0" presId="urn:microsoft.com/office/officeart/2005/8/layout/StepDownProcess"/>
    <dgm:cxn modelId="{4431FFB7-826B-4382-BD4F-B6BF2044B85A}" type="presParOf" srcId="{52D65B8A-365B-4287-AA59-5F699C0D24F0}" destId="{F7A84C55-0F13-4FF4-9622-D7AD350FE7E4}" srcOrd="4" destOrd="0" presId="urn:microsoft.com/office/officeart/2005/8/layout/StepDownProcess"/>
    <dgm:cxn modelId="{0B99A0B1-06E0-49EF-811C-22042273EA23}" type="presParOf" srcId="{F7A84C55-0F13-4FF4-9622-D7AD350FE7E4}" destId="{FB612E3C-7973-40A9-91D8-1053BAEA20E5}" srcOrd="0" destOrd="0" presId="urn:microsoft.com/office/officeart/2005/8/layout/StepDownProcess"/>
    <dgm:cxn modelId="{DF5B67BA-8FEA-4C33-805D-477458FDB8E8}" type="presParOf" srcId="{F7A84C55-0F13-4FF4-9622-D7AD350FE7E4}" destId="{F63CD4F7-1508-4CC3-8782-ACA9596B08A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B3E06A-D113-4A49-BCE7-C86ED8A8CD3B}" type="doc">
      <dgm:prSet loTypeId="urn:microsoft.com/office/officeart/2005/8/layout/cycle7" loCatId="cycle" qsTypeId="urn:microsoft.com/office/officeart/2005/8/quickstyle/simple1" qsCatId="simple" csTypeId="urn:microsoft.com/office/officeart/2005/8/colors/accent2_5" csCatId="accent2" phldr="1"/>
      <dgm:spPr/>
      <dgm:t>
        <a:bodyPr/>
        <a:lstStyle/>
        <a:p>
          <a:endParaRPr lang="es-ES"/>
        </a:p>
      </dgm:t>
    </dgm:pt>
    <dgm:pt modelId="{72A41B20-3648-48AD-BA4A-A2B16D9DDE2F}">
      <dgm:prSet phldrT="[Texto]" custT="1"/>
      <dgm:spPr/>
      <dgm:t>
        <a:bodyPr/>
        <a:lstStyle/>
        <a:p>
          <a:r>
            <a:rPr lang="es-CO" sz="1600" b="1" dirty="0" smtClean="0"/>
            <a:t>Valoración de la iniciativa</a:t>
          </a:r>
          <a:endParaRPr lang="es-ES" sz="1600" dirty="0"/>
        </a:p>
      </dgm:t>
    </dgm:pt>
    <dgm:pt modelId="{D52384AA-7D0C-43D2-945D-34065E8A3AB6}" type="parTrans" cxnId="{6F644438-E0D8-436B-809C-ECAD3A670856}">
      <dgm:prSet/>
      <dgm:spPr/>
      <dgm:t>
        <a:bodyPr/>
        <a:lstStyle/>
        <a:p>
          <a:endParaRPr lang="es-ES" sz="1600"/>
        </a:p>
      </dgm:t>
    </dgm:pt>
    <dgm:pt modelId="{4A342AB4-3DCC-41EC-93AC-72E61A97DF13}" type="sibTrans" cxnId="{6F644438-E0D8-436B-809C-ECAD3A670856}">
      <dgm:prSet custT="1"/>
      <dgm:spPr/>
      <dgm:t>
        <a:bodyPr/>
        <a:lstStyle/>
        <a:p>
          <a:endParaRPr lang="es-ES" sz="1600"/>
        </a:p>
      </dgm:t>
    </dgm:pt>
    <dgm:pt modelId="{A0C51AC3-4A90-4FC0-AF07-D5A2EED6E238}">
      <dgm:prSet phldrT="[Texto]" custT="1"/>
      <dgm:spPr/>
      <dgm:t>
        <a:bodyPr/>
        <a:lstStyle/>
        <a:p>
          <a:r>
            <a:rPr lang="es-CO" sz="1600" b="1" dirty="0" smtClean="0"/>
            <a:t>Estado del Arte socioeconómica y cultural</a:t>
          </a:r>
          <a:endParaRPr lang="es-ES" sz="1600" dirty="0"/>
        </a:p>
      </dgm:t>
    </dgm:pt>
    <dgm:pt modelId="{0469E6DF-4F50-48B3-A90C-D185124BDD78}" type="parTrans" cxnId="{B2A12159-17E6-41D8-88AA-2E3AA42ECF89}">
      <dgm:prSet/>
      <dgm:spPr/>
      <dgm:t>
        <a:bodyPr/>
        <a:lstStyle/>
        <a:p>
          <a:endParaRPr lang="es-ES" sz="1600"/>
        </a:p>
      </dgm:t>
    </dgm:pt>
    <dgm:pt modelId="{2F3CC91D-3E79-49B1-A866-DD8413CF4B1C}" type="sibTrans" cxnId="{B2A12159-17E6-41D8-88AA-2E3AA42ECF89}">
      <dgm:prSet custT="1"/>
      <dgm:spPr/>
      <dgm:t>
        <a:bodyPr/>
        <a:lstStyle/>
        <a:p>
          <a:endParaRPr lang="es-ES" sz="1600"/>
        </a:p>
      </dgm:t>
    </dgm:pt>
    <dgm:pt modelId="{EE435CBE-AD49-41CD-B02D-921CDE11AD06}">
      <dgm:prSet phldrT="[Texto]" custT="1"/>
      <dgm:spPr/>
      <dgm:t>
        <a:bodyPr/>
        <a:lstStyle/>
        <a:p>
          <a:r>
            <a:rPr lang="es-CO" sz="1600" b="1" dirty="0" smtClean="0"/>
            <a:t>Canales de Comunicación</a:t>
          </a:r>
          <a:endParaRPr lang="es-ES" sz="1600" dirty="0"/>
        </a:p>
      </dgm:t>
    </dgm:pt>
    <dgm:pt modelId="{2168FDC0-99C2-417E-901E-CD2430BE945E}" type="parTrans" cxnId="{4592FC3B-EF08-4F0D-99EB-08E18234C65D}">
      <dgm:prSet/>
      <dgm:spPr/>
      <dgm:t>
        <a:bodyPr/>
        <a:lstStyle/>
        <a:p>
          <a:endParaRPr lang="es-ES" sz="1600"/>
        </a:p>
      </dgm:t>
    </dgm:pt>
    <dgm:pt modelId="{7933104C-B92B-40F8-B2B5-347A4B025B01}" type="sibTrans" cxnId="{4592FC3B-EF08-4F0D-99EB-08E18234C65D}">
      <dgm:prSet custT="1"/>
      <dgm:spPr/>
      <dgm:t>
        <a:bodyPr/>
        <a:lstStyle/>
        <a:p>
          <a:endParaRPr lang="es-ES" sz="1600"/>
        </a:p>
      </dgm:t>
    </dgm:pt>
    <dgm:pt modelId="{9FBEED4C-B8B6-4436-9059-31DD6A75FCD8}" type="pres">
      <dgm:prSet presAssocID="{EDB3E06A-D113-4A49-BCE7-C86ED8A8CD3B}" presName="Name0" presStyleCnt="0">
        <dgm:presLayoutVars>
          <dgm:dir/>
          <dgm:resizeHandles val="exact"/>
        </dgm:presLayoutVars>
      </dgm:prSet>
      <dgm:spPr/>
      <dgm:t>
        <a:bodyPr/>
        <a:lstStyle/>
        <a:p>
          <a:endParaRPr lang="es-ES"/>
        </a:p>
      </dgm:t>
    </dgm:pt>
    <dgm:pt modelId="{5B9037A1-EE93-4D30-818C-F4A042D2CDC8}" type="pres">
      <dgm:prSet presAssocID="{72A41B20-3648-48AD-BA4A-A2B16D9DDE2F}" presName="node" presStyleLbl="node1" presStyleIdx="0" presStyleCnt="3" custScaleX="162442" custRadScaleRad="100141" custRadScaleInc="-3659">
        <dgm:presLayoutVars>
          <dgm:bulletEnabled val="1"/>
        </dgm:presLayoutVars>
      </dgm:prSet>
      <dgm:spPr/>
      <dgm:t>
        <a:bodyPr/>
        <a:lstStyle/>
        <a:p>
          <a:endParaRPr lang="es-ES"/>
        </a:p>
      </dgm:t>
    </dgm:pt>
    <dgm:pt modelId="{64CCE507-7349-41BB-883A-98B8902C33E5}" type="pres">
      <dgm:prSet presAssocID="{4A342AB4-3DCC-41EC-93AC-72E61A97DF13}" presName="sibTrans" presStyleLbl="sibTrans2D1" presStyleIdx="0" presStyleCnt="3"/>
      <dgm:spPr/>
      <dgm:t>
        <a:bodyPr/>
        <a:lstStyle/>
        <a:p>
          <a:endParaRPr lang="es-ES"/>
        </a:p>
      </dgm:t>
    </dgm:pt>
    <dgm:pt modelId="{54498F3D-1866-4E2A-8D3B-59712B8FD7C8}" type="pres">
      <dgm:prSet presAssocID="{4A342AB4-3DCC-41EC-93AC-72E61A97DF13}" presName="connectorText" presStyleLbl="sibTrans2D1" presStyleIdx="0" presStyleCnt="3"/>
      <dgm:spPr/>
      <dgm:t>
        <a:bodyPr/>
        <a:lstStyle/>
        <a:p>
          <a:endParaRPr lang="es-ES"/>
        </a:p>
      </dgm:t>
    </dgm:pt>
    <dgm:pt modelId="{DCD66631-1340-4E75-8FC1-E70F66112631}" type="pres">
      <dgm:prSet presAssocID="{A0C51AC3-4A90-4FC0-AF07-D5A2EED6E238}" presName="node" presStyleLbl="node1" presStyleIdx="1" presStyleCnt="3" custScaleX="162442" custRadScaleRad="141056" custRadScaleInc="-15350">
        <dgm:presLayoutVars>
          <dgm:bulletEnabled val="1"/>
        </dgm:presLayoutVars>
      </dgm:prSet>
      <dgm:spPr/>
      <dgm:t>
        <a:bodyPr/>
        <a:lstStyle/>
        <a:p>
          <a:endParaRPr lang="es-ES"/>
        </a:p>
      </dgm:t>
    </dgm:pt>
    <dgm:pt modelId="{D43D2831-4D57-4813-BD2D-F897801D912C}" type="pres">
      <dgm:prSet presAssocID="{2F3CC91D-3E79-49B1-A866-DD8413CF4B1C}" presName="sibTrans" presStyleLbl="sibTrans2D1" presStyleIdx="1" presStyleCnt="3"/>
      <dgm:spPr/>
      <dgm:t>
        <a:bodyPr/>
        <a:lstStyle/>
        <a:p>
          <a:endParaRPr lang="es-ES"/>
        </a:p>
      </dgm:t>
    </dgm:pt>
    <dgm:pt modelId="{229DCE21-A4C7-4278-A846-72A016BB3B5A}" type="pres">
      <dgm:prSet presAssocID="{2F3CC91D-3E79-49B1-A866-DD8413CF4B1C}" presName="connectorText" presStyleLbl="sibTrans2D1" presStyleIdx="1" presStyleCnt="3"/>
      <dgm:spPr/>
      <dgm:t>
        <a:bodyPr/>
        <a:lstStyle/>
        <a:p>
          <a:endParaRPr lang="es-ES"/>
        </a:p>
      </dgm:t>
    </dgm:pt>
    <dgm:pt modelId="{F3B6D39C-EA85-48D9-9F6F-50041DE334A5}" type="pres">
      <dgm:prSet presAssocID="{EE435CBE-AD49-41CD-B02D-921CDE11AD06}" presName="node" presStyleLbl="node1" presStyleIdx="2" presStyleCnt="3" custScaleX="162442" custRadScaleRad="174502" custRadScaleInc="22211">
        <dgm:presLayoutVars>
          <dgm:bulletEnabled val="1"/>
        </dgm:presLayoutVars>
      </dgm:prSet>
      <dgm:spPr/>
      <dgm:t>
        <a:bodyPr/>
        <a:lstStyle/>
        <a:p>
          <a:endParaRPr lang="es-ES"/>
        </a:p>
      </dgm:t>
    </dgm:pt>
    <dgm:pt modelId="{CD7BB53F-74BB-45FF-A8FC-87E050469C4B}" type="pres">
      <dgm:prSet presAssocID="{7933104C-B92B-40F8-B2B5-347A4B025B01}" presName="sibTrans" presStyleLbl="sibTrans2D1" presStyleIdx="2" presStyleCnt="3"/>
      <dgm:spPr/>
      <dgm:t>
        <a:bodyPr/>
        <a:lstStyle/>
        <a:p>
          <a:endParaRPr lang="es-ES"/>
        </a:p>
      </dgm:t>
    </dgm:pt>
    <dgm:pt modelId="{291122E5-DB96-42D5-9078-EEABC591DDC0}" type="pres">
      <dgm:prSet presAssocID="{7933104C-B92B-40F8-B2B5-347A4B025B01}" presName="connectorText" presStyleLbl="sibTrans2D1" presStyleIdx="2" presStyleCnt="3"/>
      <dgm:spPr/>
      <dgm:t>
        <a:bodyPr/>
        <a:lstStyle/>
        <a:p>
          <a:endParaRPr lang="es-ES"/>
        </a:p>
      </dgm:t>
    </dgm:pt>
  </dgm:ptLst>
  <dgm:cxnLst>
    <dgm:cxn modelId="{A14DA6C2-D3DD-4F67-9A52-FDDF86210F53}" type="presOf" srcId="{A0C51AC3-4A90-4FC0-AF07-D5A2EED6E238}" destId="{DCD66631-1340-4E75-8FC1-E70F66112631}" srcOrd="0" destOrd="0" presId="urn:microsoft.com/office/officeart/2005/8/layout/cycle7"/>
    <dgm:cxn modelId="{4A1CC48E-3FAB-4A7A-A1DB-9F413411A67A}" type="presOf" srcId="{4A342AB4-3DCC-41EC-93AC-72E61A97DF13}" destId="{64CCE507-7349-41BB-883A-98B8902C33E5}" srcOrd="0" destOrd="0" presId="urn:microsoft.com/office/officeart/2005/8/layout/cycle7"/>
    <dgm:cxn modelId="{008375B9-111D-4FCB-B5A7-2229AAB858C1}" type="presOf" srcId="{EDB3E06A-D113-4A49-BCE7-C86ED8A8CD3B}" destId="{9FBEED4C-B8B6-4436-9059-31DD6A75FCD8}" srcOrd="0" destOrd="0" presId="urn:microsoft.com/office/officeart/2005/8/layout/cycle7"/>
    <dgm:cxn modelId="{57E0D311-6A86-4271-A04B-6391F8F2709E}" type="presOf" srcId="{7933104C-B92B-40F8-B2B5-347A4B025B01}" destId="{CD7BB53F-74BB-45FF-A8FC-87E050469C4B}" srcOrd="0" destOrd="0" presId="urn:microsoft.com/office/officeart/2005/8/layout/cycle7"/>
    <dgm:cxn modelId="{6E07EC32-099A-4680-B557-6C83291248EC}" type="presOf" srcId="{2F3CC91D-3E79-49B1-A866-DD8413CF4B1C}" destId="{229DCE21-A4C7-4278-A846-72A016BB3B5A}" srcOrd="1" destOrd="0" presId="urn:microsoft.com/office/officeart/2005/8/layout/cycle7"/>
    <dgm:cxn modelId="{4592FC3B-EF08-4F0D-99EB-08E18234C65D}" srcId="{EDB3E06A-D113-4A49-BCE7-C86ED8A8CD3B}" destId="{EE435CBE-AD49-41CD-B02D-921CDE11AD06}" srcOrd="2" destOrd="0" parTransId="{2168FDC0-99C2-417E-901E-CD2430BE945E}" sibTransId="{7933104C-B92B-40F8-B2B5-347A4B025B01}"/>
    <dgm:cxn modelId="{B2A12159-17E6-41D8-88AA-2E3AA42ECF89}" srcId="{EDB3E06A-D113-4A49-BCE7-C86ED8A8CD3B}" destId="{A0C51AC3-4A90-4FC0-AF07-D5A2EED6E238}" srcOrd="1" destOrd="0" parTransId="{0469E6DF-4F50-48B3-A90C-D185124BDD78}" sibTransId="{2F3CC91D-3E79-49B1-A866-DD8413CF4B1C}"/>
    <dgm:cxn modelId="{015225CA-F3D0-471F-B9B2-830A670D37B8}" type="presOf" srcId="{72A41B20-3648-48AD-BA4A-A2B16D9DDE2F}" destId="{5B9037A1-EE93-4D30-818C-F4A042D2CDC8}" srcOrd="0" destOrd="0" presId="urn:microsoft.com/office/officeart/2005/8/layout/cycle7"/>
    <dgm:cxn modelId="{6E8D0786-02FC-4229-A78E-9F3C2D4F764E}" type="presOf" srcId="{EE435CBE-AD49-41CD-B02D-921CDE11AD06}" destId="{F3B6D39C-EA85-48D9-9F6F-50041DE334A5}" srcOrd="0" destOrd="0" presId="urn:microsoft.com/office/officeart/2005/8/layout/cycle7"/>
    <dgm:cxn modelId="{6E6813E5-3969-4479-8CF0-1A85A5D14A97}" type="presOf" srcId="{4A342AB4-3DCC-41EC-93AC-72E61A97DF13}" destId="{54498F3D-1866-4E2A-8D3B-59712B8FD7C8}" srcOrd="1" destOrd="0" presId="urn:microsoft.com/office/officeart/2005/8/layout/cycle7"/>
    <dgm:cxn modelId="{3D99B994-86DF-45B6-98ED-424244EF6C90}" type="presOf" srcId="{7933104C-B92B-40F8-B2B5-347A4B025B01}" destId="{291122E5-DB96-42D5-9078-EEABC591DDC0}" srcOrd="1" destOrd="0" presId="urn:microsoft.com/office/officeart/2005/8/layout/cycle7"/>
    <dgm:cxn modelId="{B34B802D-731E-4EBE-9C13-E8F692E21605}" type="presOf" srcId="{2F3CC91D-3E79-49B1-A866-DD8413CF4B1C}" destId="{D43D2831-4D57-4813-BD2D-F897801D912C}" srcOrd="0" destOrd="0" presId="urn:microsoft.com/office/officeart/2005/8/layout/cycle7"/>
    <dgm:cxn modelId="{6F644438-E0D8-436B-809C-ECAD3A670856}" srcId="{EDB3E06A-D113-4A49-BCE7-C86ED8A8CD3B}" destId="{72A41B20-3648-48AD-BA4A-A2B16D9DDE2F}" srcOrd="0" destOrd="0" parTransId="{D52384AA-7D0C-43D2-945D-34065E8A3AB6}" sibTransId="{4A342AB4-3DCC-41EC-93AC-72E61A97DF13}"/>
    <dgm:cxn modelId="{1C23D4BA-F4E2-4F9D-AA34-327DB6396695}" type="presParOf" srcId="{9FBEED4C-B8B6-4436-9059-31DD6A75FCD8}" destId="{5B9037A1-EE93-4D30-818C-F4A042D2CDC8}" srcOrd="0" destOrd="0" presId="urn:microsoft.com/office/officeart/2005/8/layout/cycle7"/>
    <dgm:cxn modelId="{7FDBFF9B-07AC-418B-B3CA-C47664517AEF}" type="presParOf" srcId="{9FBEED4C-B8B6-4436-9059-31DD6A75FCD8}" destId="{64CCE507-7349-41BB-883A-98B8902C33E5}" srcOrd="1" destOrd="0" presId="urn:microsoft.com/office/officeart/2005/8/layout/cycle7"/>
    <dgm:cxn modelId="{331D5C6A-2B89-484E-8F0F-829657357A57}" type="presParOf" srcId="{64CCE507-7349-41BB-883A-98B8902C33E5}" destId="{54498F3D-1866-4E2A-8D3B-59712B8FD7C8}" srcOrd="0" destOrd="0" presId="urn:microsoft.com/office/officeart/2005/8/layout/cycle7"/>
    <dgm:cxn modelId="{5F2C5B49-B9F6-467C-9E93-C21D909061B4}" type="presParOf" srcId="{9FBEED4C-B8B6-4436-9059-31DD6A75FCD8}" destId="{DCD66631-1340-4E75-8FC1-E70F66112631}" srcOrd="2" destOrd="0" presId="urn:microsoft.com/office/officeart/2005/8/layout/cycle7"/>
    <dgm:cxn modelId="{36576120-5C4A-42A0-A719-FD93BEF84C8A}" type="presParOf" srcId="{9FBEED4C-B8B6-4436-9059-31DD6A75FCD8}" destId="{D43D2831-4D57-4813-BD2D-F897801D912C}" srcOrd="3" destOrd="0" presId="urn:microsoft.com/office/officeart/2005/8/layout/cycle7"/>
    <dgm:cxn modelId="{0BFB77EC-D416-44D6-9625-8BF41CD18C20}" type="presParOf" srcId="{D43D2831-4D57-4813-BD2D-F897801D912C}" destId="{229DCE21-A4C7-4278-A846-72A016BB3B5A}" srcOrd="0" destOrd="0" presId="urn:microsoft.com/office/officeart/2005/8/layout/cycle7"/>
    <dgm:cxn modelId="{3FEA4C2B-5783-4DB2-A356-0CD1DE3151AC}" type="presParOf" srcId="{9FBEED4C-B8B6-4436-9059-31DD6A75FCD8}" destId="{F3B6D39C-EA85-48D9-9F6F-50041DE334A5}" srcOrd="4" destOrd="0" presId="urn:microsoft.com/office/officeart/2005/8/layout/cycle7"/>
    <dgm:cxn modelId="{B3C22798-944E-4670-A986-3E5BAFDF2745}" type="presParOf" srcId="{9FBEED4C-B8B6-4436-9059-31DD6A75FCD8}" destId="{CD7BB53F-74BB-45FF-A8FC-87E050469C4B}" srcOrd="5" destOrd="0" presId="urn:microsoft.com/office/officeart/2005/8/layout/cycle7"/>
    <dgm:cxn modelId="{CF6E02E9-2068-451F-AA6D-57D7BB08FF13}" type="presParOf" srcId="{CD7BB53F-74BB-45FF-A8FC-87E050469C4B}" destId="{291122E5-DB96-42D5-9078-EEABC591DDC0}" srcOrd="0" destOrd="0" presId="urn:microsoft.com/office/officeart/2005/8/layout/cycle7"/>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50C7BD-5576-473F-ADDC-85C78D94C477}" type="doc">
      <dgm:prSet loTypeId="urn:microsoft.com/office/officeart/2005/8/layout/StepDownProcess" loCatId="process" qsTypeId="urn:microsoft.com/office/officeart/2005/8/quickstyle/3d2" qsCatId="3D" csTypeId="urn:microsoft.com/office/officeart/2005/8/colors/colorful2" csCatId="colorful" phldr="1"/>
      <dgm:spPr/>
      <dgm:t>
        <a:bodyPr/>
        <a:lstStyle/>
        <a:p>
          <a:endParaRPr lang="es-CO"/>
        </a:p>
      </dgm:t>
    </dgm:pt>
    <dgm:pt modelId="{B10CEC02-CEC6-4232-A010-1794A7814A75}">
      <dgm:prSet phldrT="[Texto]"/>
      <dgm:spPr/>
      <dgm:t>
        <a:bodyPr/>
        <a:lstStyle/>
        <a:p>
          <a:r>
            <a:rPr lang="es-CO" b="1" dirty="0" smtClean="0">
              <a:solidFill>
                <a:schemeClr val="tx1"/>
              </a:solidFill>
            </a:rPr>
            <a:t>Fase I: Preparación</a:t>
          </a:r>
          <a:endParaRPr lang="es-CO" b="1" dirty="0">
            <a:solidFill>
              <a:schemeClr val="tx1"/>
            </a:solidFill>
          </a:endParaRPr>
        </a:p>
      </dgm:t>
    </dgm:pt>
    <dgm:pt modelId="{7BFC6692-73CA-4F02-8DC5-EFADF2A31C8D}" type="parTrans" cxnId="{FE10D7E0-69BB-4393-A387-F45493574CEC}">
      <dgm:prSet/>
      <dgm:spPr/>
      <dgm:t>
        <a:bodyPr/>
        <a:lstStyle/>
        <a:p>
          <a:endParaRPr lang="es-CO" b="1">
            <a:solidFill>
              <a:schemeClr val="tx1"/>
            </a:solidFill>
          </a:endParaRPr>
        </a:p>
      </dgm:t>
    </dgm:pt>
    <dgm:pt modelId="{2D4D0E66-6BDE-48FD-8462-BA0D4AEBC1EF}" type="sibTrans" cxnId="{FE10D7E0-69BB-4393-A387-F45493574CEC}">
      <dgm:prSet/>
      <dgm:spPr/>
      <dgm:t>
        <a:bodyPr/>
        <a:lstStyle/>
        <a:p>
          <a:endParaRPr lang="es-CO" b="1">
            <a:solidFill>
              <a:schemeClr val="tx1"/>
            </a:solidFill>
          </a:endParaRPr>
        </a:p>
      </dgm:t>
    </dgm:pt>
    <dgm:pt modelId="{60DE3A12-7D7D-4423-956A-0EC2268AC783}">
      <dgm:prSet phldrT="[Texto]" custT="1"/>
      <dgm:spPr/>
      <dgm:t>
        <a:bodyPr/>
        <a:lstStyle/>
        <a:p>
          <a:r>
            <a:rPr lang="es-CO" sz="1200" b="1" dirty="0" smtClean="0">
              <a:solidFill>
                <a:schemeClr val="bg1"/>
              </a:solidFill>
            </a:rPr>
            <a:t>Valoración de la iniciativa</a:t>
          </a:r>
          <a:endParaRPr lang="es-CO" sz="1200" b="1" dirty="0">
            <a:solidFill>
              <a:schemeClr val="bg1"/>
            </a:solidFill>
          </a:endParaRPr>
        </a:p>
      </dgm:t>
    </dgm:pt>
    <dgm:pt modelId="{3517889A-DE8C-4024-BE5A-556E20E059B2}" type="parTrans" cxnId="{281D7D9D-6E81-4E8C-B3E8-425CB52F14E9}">
      <dgm:prSet/>
      <dgm:spPr/>
      <dgm:t>
        <a:bodyPr/>
        <a:lstStyle/>
        <a:p>
          <a:endParaRPr lang="es-CO" b="1">
            <a:solidFill>
              <a:schemeClr val="tx1"/>
            </a:solidFill>
          </a:endParaRPr>
        </a:p>
      </dgm:t>
    </dgm:pt>
    <dgm:pt modelId="{0368CF68-11A3-4671-B2D7-CD472CE47540}" type="sibTrans" cxnId="{281D7D9D-6E81-4E8C-B3E8-425CB52F14E9}">
      <dgm:prSet/>
      <dgm:spPr/>
      <dgm:t>
        <a:bodyPr/>
        <a:lstStyle/>
        <a:p>
          <a:endParaRPr lang="es-CO" b="1">
            <a:solidFill>
              <a:schemeClr val="tx1"/>
            </a:solidFill>
          </a:endParaRPr>
        </a:p>
      </dgm:t>
    </dgm:pt>
    <dgm:pt modelId="{434AEB72-54D9-4371-8431-E4277791F18A}">
      <dgm:prSet phldrT="[Texto]"/>
      <dgm:spPr/>
      <dgm:t>
        <a:bodyPr/>
        <a:lstStyle/>
        <a:p>
          <a:r>
            <a:rPr lang="es-CO" b="1" dirty="0" smtClean="0">
              <a:solidFill>
                <a:schemeClr val="tx1"/>
              </a:solidFill>
            </a:rPr>
            <a:t>Fase II: Aprestamiento</a:t>
          </a:r>
          <a:endParaRPr lang="es-CO" b="1" dirty="0">
            <a:solidFill>
              <a:schemeClr val="tx1"/>
            </a:solidFill>
          </a:endParaRPr>
        </a:p>
      </dgm:t>
    </dgm:pt>
    <dgm:pt modelId="{8B27DA5A-425C-4474-AA5B-7E9BAA21E33D}" type="parTrans" cxnId="{95288A26-CAC4-48DC-A3C4-E6FC14765CFA}">
      <dgm:prSet/>
      <dgm:spPr/>
      <dgm:t>
        <a:bodyPr/>
        <a:lstStyle/>
        <a:p>
          <a:endParaRPr lang="es-CO" b="1">
            <a:solidFill>
              <a:schemeClr val="tx1"/>
            </a:solidFill>
          </a:endParaRPr>
        </a:p>
      </dgm:t>
    </dgm:pt>
    <dgm:pt modelId="{696F43B4-4CA2-4DDC-827F-E08B8EDBF200}" type="sibTrans" cxnId="{95288A26-CAC4-48DC-A3C4-E6FC14765CFA}">
      <dgm:prSet/>
      <dgm:spPr/>
      <dgm:t>
        <a:bodyPr/>
        <a:lstStyle/>
        <a:p>
          <a:endParaRPr lang="es-CO" b="1">
            <a:solidFill>
              <a:schemeClr val="tx1"/>
            </a:solidFill>
          </a:endParaRPr>
        </a:p>
      </dgm:t>
    </dgm:pt>
    <dgm:pt modelId="{D9E6E833-C584-435C-9BA1-DDA96AA40105}">
      <dgm:prSet phldrT="[Texto]" custT="1"/>
      <dgm:spPr/>
      <dgm:t>
        <a:bodyPr/>
        <a:lstStyle/>
        <a:p>
          <a:r>
            <a:rPr lang="es-CO" sz="1200" b="1" dirty="0" smtClean="0">
              <a:solidFill>
                <a:schemeClr val="bg1"/>
              </a:solidFill>
            </a:rPr>
            <a:t>Identificación y descripción de actores</a:t>
          </a:r>
          <a:endParaRPr lang="es-CO" sz="1200" b="1" dirty="0">
            <a:solidFill>
              <a:schemeClr val="bg1"/>
            </a:solidFill>
          </a:endParaRPr>
        </a:p>
      </dgm:t>
    </dgm:pt>
    <dgm:pt modelId="{9D4CA47E-EB38-4044-9AE2-FD108E245F66}" type="parTrans" cxnId="{A5545545-84D6-4533-BCE3-49590F1BC92B}">
      <dgm:prSet/>
      <dgm:spPr/>
      <dgm:t>
        <a:bodyPr/>
        <a:lstStyle/>
        <a:p>
          <a:endParaRPr lang="es-CO" b="1">
            <a:solidFill>
              <a:schemeClr val="tx1"/>
            </a:solidFill>
          </a:endParaRPr>
        </a:p>
      </dgm:t>
    </dgm:pt>
    <dgm:pt modelId="{E4DEB322-30A3-4365-99B9-C1CD0D911E75}" type="sibTrans" cxnId="{A5545545-84D6-4533-BCE3-49590F1BC92B}">
      <dgm:prSet/>
      <dgm:spPr/>
      <dgm:t>
        <a:bodyPr/>
        <a:lstStyle/>
        <a:p>
          <a:endParaRPr lang="es-CO" b="1">
            <a:solidFill>
              <a:schemeClr val="tx1"/>
            </a:solidFill>
          </a:endParaRPr>
        </a:p>
      </dgm:t>
    </dgm:pt>
    <dgm:pt modelId="{FC5BB6E7-F8F6-40F6-B77E-AF47BC97E01B}">
      <dgm:prSet phldrT="[Texto]"/>
      <dgm:spPr/>
      <dgm:t>
        <a:bodyPr/>
        <a:lstStyle/>
        <a:p>
          <a:r>
            <a:rPr lang="es-CO" b="0" dirty="0" smtClean="0">
              <a:solidFill>
                <a:schemeClr val="tx1"/>
              </a:solidFill>
            </a:rPr>
            <a:t>Fase III: Declaratoria</a:t>
          </a:r>
          <a:endParaRPr lang="es-CO" b="0" dirty="0">
            <a:solidFill>
              <a:schemeClr val="tx1"/>
            </a:solidFill>
          </a:endParaRPr>
        </a:p>
      </dgm:t>
    </dgm:pt>
    <dgm:pt modelId="{AEA1BAF0-467A-4D6A-946B-5AC0A31BF4CC}" type="parTrans" cxnId="{626CDD97-D9E3-4247-AE6C-E882458373AB}">
      <dgm:prSet/>
      <dgm:spPr/>
      <dgm:t>
        <a:bodyPr/>
        <a:lstStyle/>
        <a:p>
          <a:endParaRPr lang="es-CO" b="1">
            <a:solidFill>
              <a:schemeClr val="tx1"/>
            </a:solidFill>
          </a:endParaRPr>
        </a:p>
      </dgm:t>
    </dgm:pt>
    <dgm:pt modelId="{4C84A831-4E3D-4161-A553-F84C07ED2960}" type="sibTrans" cxnId="{626CDD97-D9E3-4247-AE6C-E882458373AB}">
      <dgm:prSet/>
      <dgm:spPr/>
      <dgm:t>
        <a:bodyPr/>
        <a:lstStyle/>
        <a:p>
          <a:endParaRPr lang="es-CO" b="1">
            <a:solidFill>
              <a:schemeClr val="tx1"/>
            </a:solidFill>
          </a:endParaRPr>
        </a:p>
      </dgm:t>
    </dgm:pt>
    <dgm:pt modelId="{BC390E0A-92F4-4881-82AB-C3C78531F9FC}">
      <dgm:prSet phldrT="[Texto]"/>
      <dgm:spPr/>
      <dgm:t>
        <a:bodyPr/>
        <a:lstStyle/>
        <a:p>
          <a:r>
            <a:rPr lang="es-CO" b="0" dirty="0" smtClean="0">
              <a:solidFill>
                <a:schemeClr val="tx1">
                  <a:lumMod val="50000"/>
                </a:schemeClr>
              </a:solidFill>
            </a:rPr>
            <a:t>Sustentación del proceso de declaratoria</a:t>
          </a:r>
          <a:endParaRPr lang="es-CO" b="0" dirty="0">
            <a:solidFill>
              <a:schemeClr val="tx1">
                <a:lumMod val="50000"/>
              </a:schemeClr>
            </a:solidFill>
          </a:endParaRPr>
        </a:p>
      </dgm:t>
    </dgm:pt>
    <dgm:pt modelId="{EF950805-7C4B-4FEF-9F5F-1100E683B43D}" type="parTrans" cxnId="{1BCD6C47-8065-454F-843E-CF9117CE0746}">
      <dgm:prSet/>
      <dgm:spPr/>
      <dgm:t>
        <a:bodyPr/>
        <a:lstStyle/>
        <a:p>
          <a:endParaRPr lang="es-CO" b="1">
            <a:solidFill>
              <a:schemeClr val="tx1"/>
            </a:solidFill>
          </a:endParaRPr>
        </a:p>
      </dgm:t>
    </dgm:pt>
    <dgm:pt modelId="{91607F1D-6C89-4F74-A58D-F8AB9C58390A}" type="sibTrans" cxnId="{1BCD6C47-8065-454F-843E-CF9117CE0746}">
      <dgm:prSet/>
      <dgm:spPr/>
      <dgm:t>
        <a:bodyPr/>
        <a:lstStyle/>
        <a:p>
          <a:endParaRPr lang="es-CO" b="1">
            <a:solidFill>
              <a:schemeClr val="tx1"/>
            </a:solidFill>
          </a:endParaRPr>
        </a:p>
      </dgm:t>
    </dgm:pt>
    <dgm:pt modelId="{42D63C6E-3B0B-4950-B1D5-C0F6250374E8}">
      <dgm:prSet phldrT="[Texto]" custT="1"/>
      <dgm:spPr/>
      <dgm:t>
        <a:bodyPr/>
        <a:lstStyle/>
        <a:p>
          <a:r>
            <a:rPr lang="es-CO" sz="1200" b="1" dirty="0" smtClean="0">
              <a:solidFill>
                <a:schemeClr val="bg1"/>
              </a:solidFill>
            </a:rPr>
            <a:t>Estado del Arte socioeconómica y cultural</a:t>
          </a:r>
          <a:endParaRPr lang="es-CO" sz="1200" b="1" dirty="0">
            <a:solidFill>
              <a:schemeClr val="bg1"/>
            </a:solidFill>
          </a:endParaRPr>
        </a:p>
      </dgm:t>
    </dgm:pt>
    <dgm:pt modelId="{BD38A4EE-343E-4FA3-B627-B41F14988613}" type="parTrans" cxnId="{FFB03695-A198-4D5A-AED7-F04CD113307F}">
      <dgm:prSet/>
      <dgm:spPr/>
      <dgm:t>
        <a:bodyPr/>
        <a:lstStyle/>
        <a:p>
          <a:endParaRPr lang="es-CO" b="1">
            <a:solidFill>
              <a:schemeClr val="tx1"/>
            </a:solidFill>
          </a:endParaRPr>
        </a:p>
      </dgm:t>
    </dgm:pt>
    <dgm:pt modelId="{AD678ED6-4D1E-4DB8-B981-BF47DF21822C}" type="sibTrans" cxnId="{FFB03695-A198-4D5A-AED7-F04CD113307F}">
      <dgm:prSet/>
      <dgm:spPr/>
      <dgm:t>
        <a:bodyPr/>
        <a:lstStyle/>
        <a:p>
          <a:endParaRPr lang="es-CO" b="1">
            <a:solidFill>
              <a:schemeClr val="tx1"/>
            </a:solidFill>
          </a:endParaRPr>
        </a:p>
      </dgm:t>
    </dgm:pt>
    <dgm:pt modelId="{0A5DFC19-9DC1-401F-92D1-38BCC04A384F}">
      <dgm:prSet phldrT="[Texto]" custT="1"/>
      <dgm:spPr/>
      <dgm:t>
        <a:bodyPr/>
        <a:lstStyle/>
        <a:p>
          <a:r>
            <a:rPr lang="es-CO" sz="1200" b="1" dirty="0" smtClean="0">
              <a:solidFill>
                <a:schemeClr val="bg1"/>
              </a:solidFill>
            </a:rPr>
            <a:t>Participación activa de los actores</a:t>
          </a:r>
          <a:endParaRPr lang="es-CO" sz="1200" b="1" dirty="0">
            <a:solidFill>
              <a:schemeClr val="bg1"/>
            </a:solidFill>
          </a:endParaRPr>
        </a:p>
      </dgm:t>
    </dgm:pt>
    <dgm:pt modelId="{CEE23BD8-C576-4181-965F-56F1ABFE2FFC}" type="parTrans" cxnId="{749244BD-9745-437E-A2AB-D6B4579631BB}">
      <dgm:prSet/>
      <dgm:spPr/>
      <dgm:t>
        <a:bodyPr/>
        <a:lstStyle/>
        <a:p>
          <a:endParaRPr lang="es-CO" b="1">
            <a:solidFill>
              <a:schemeClr val="tx1"/>
            </a:solidFill>
          </a:endParaRPr>
        </a:p>
      </dgm:t>
    </dgm:pt>
    <dgm:pt modelId="{2B6EAC9D-3855-48F2-BE52-966445CBD2FD}" type="sibTrans" cxnId="{749244BD-9745-437E-A2AB-D6B4579631BB}">
      <dgm:prSet/>
      <dgm:spPr/>
      <dgm:t>
        <a:bodyPr/>
        <a:lstStyle/>
        <a:p>
          <a:endParaRPr lang="es-CO" b="1">
            <a:solidFill>
              <a:schemeClr val="tx1"/>
            </a:solidFill>
          </a:endParaRPr>
        </a:p>
      </dgm:t>
    </dgm:pt>
    <dgm:pt modelId="{B0C5BD77-5EF9-452F-9810-811BEC5D080F}">
      <dgm:prSet phldrT="[Texto]"/>
      <dgm:spPr/>
      <dgm:t>
        <a:bodyPr/>
        <a:lstStyle/>
        <a:p>
          <a:r>
            <a:rPr lang="es-CO" b="0" dirty="0" smtClean="0">
              <a:solidFill>
                <a:schemeClr val="tx1">
                  <a:lumMod val="50000"/>
                </a:schemeClr>
              </a:solidFill>
            </a:rPr>
            <a:t>Documentos finales</a:t>
          </a:r>
          <a:endParaRPr lang="es-CO" b="0" dirty="0">
            <a:solidFill>
              <a:schemeClr val="tx1">
                <a:lumMod val="50000"/>
              </a:schemeClr>
            </a:solidFill>
          </a:endParaRPr>
        </a:p>
      </dgm:t>
    </dgm:pt>
    <dgm:pt modelId="{2BF10DB2-864B-4171-95F9-A52E2D343DB9}" type="parTrans" cxnId="{F5EC26C7-F8A7-4907-AD5D-C5F7B2481210}">
      <dgm:prSet/>
      <dgm:spPr/>
      <dgm:t>
        <a:bodyPr/>
        <a:lstStyle/>
        <a:p>
          <a:endParaRPr lang="es-CO" b="1">
            <a:solidFill>
              <a:schemeClr val="tx1"/>
            </a:solidFill>
          </a:endParaRPr>
        </a:p>
      </dgm:t>
    </dgm:pt>
    <dgm:pt modelId="{DA8A651E-AF95-4575-829B-B49FF25603A0}" type="sibTrans" cxnId="{F5EC26C7-F8A7-4907-AD5D-C5F7B2481210}">
      <dgm:prSet/>
      <dgm:spPr/>
      <dgm:t>
        <a:bodyPr/>
        <a:lstStyle/>
        <a:p>
          <a:endParaRPr lang="es-CO" b="1">
            <a:solidFill>
              <a:schemeClr val="tx1"/>
            </a:solidFill>
          </a:endParaRPr>
        </a:p>
      </dgm:t>
    </dgm:pt>
    <dgm:pt modelId="{CA2FADDC-71D9-4377-B104-C27050A5D3C0}">
      <dgm:prSet phldrT="[Texto]"/>
      <dgm:spPr/>
      <dgm:t>
        <a:bodyPr/>
        <a:lstStyle/>
        <a:p>
          <a:r>
            <a:rPr lang="es-CO" b="0" dirty="0" smtClean="0">
              <a:solidFill>
                <a:schemeClr val="tx1">
                  <a:lumMod val="50000"/>
                </a:schemeClr>
              </a:solidFill>
            </a:rPr>
            <a:t>Suscripción del acto administrativo</a:t>
          </a:r>
          <a:endParaRPr lang="es-CO" b="0" dirty="0">
            <a:solidFill>
              <a:schemeClr val="tx1">
                <a:lumMod val="50000"/>
              </a:schemeClr>
            </a:solidFill>
          </a:endParaRPr>
        </a:p>
      </dgm:t>
    </dgm:pt>
    <dgm:pt modelId="{7FE4E589-8192-4E12-AFB7-189F43D62394}" type="parTrans" cxnId="{EE7A94C1-6391-41E1-B32B-6D4360431D23}">
      <dgm:prSet/>
      <dgm:spPr/>
      <dgm:t>
        <a:bodyPr/>
        <a:lstStyle/>
        <a:p>
          <a:endParaRPr lang="es-CO" b="1">
            <a:solidFill>
              <a:schemeClr val="tx1"/>
            </a:solidFill>
          </a:endParaRPr>
        </a:p>
      </dgm:t>
    </dgm:pt>
    <dgm:pt modelId="{BA2E5AE0-1F4E-4DBF-8653-0F4A1A4116F0}" type="sibTrans" cxnId="{EE7A94C1-6391-41E1-B32B-6D4360431D23}">
      <dgm:prSet/>
      <dgm:spPr/>
      <dgm:t>
        <a:bodyPr/>
        <a:lstStyle/>
        <a:p>
          <a:endParaRPr lang="es-CO" b="1">
            <a:solidFill>
              <a:schemeClr val="tx1"/>
            </a:solidFill>
          </a:endParaRPr>
        </a:p>
      </dgm:t>
    </dgm:pt>
    <dgm:pt modelId="{0189D764-F998-4135-927E-6F0A801736FA}">
      <dgm:prSet phldrT="[Texto]" custT="1"/>
      <dgm:spPr/>
      <dgm:t>
        <a:bodyPr/>
        <a:lstStyle/>
        <a:p>
          <a:r>
            <a:rPr lang="es-CO" sz="1200" b="1" dirty="0" smtClean="0">
              <a:solidFill>
                <a:schemeClr val="bg1"/>
              </a:solidFill>
            </a:rPr>
            <a:t>Canales de Comunicación</a:t>
          </a:r>
          <a:endParaRPr lang="es-CO" sz="1200" b="1" dirty="0">
            <a:solidFill>
              <a:schemeClr val="bg1"/>
            </a:solidFill>
          </a:endParaRPr>
        </a:p>
      </dgm:t>
    </dgm:pt>
    <dgm:pt modelId="{3F0F92BC-6B85-438F-BCC1-4FEE313D20F4}" type="parTrans" cxnId="{1396E2DF-B3EB-41F7-92A2-54EF63D9B842}">
      <dgm:prSet/>
      <dgm:spPr/>
      <dgm:t>
        <a:bodyPr/>
        <a:lstStyle/>
        <a:p>
          <a:endParaRPr lang="es-CO" b="1">
            <a:solidFill>
              <a:schemeClr val="tx1"/>
            </a:solidFill>
          </a:endParaRPr>
        </a:p>
      </dgm:t>
    </dgm:pt>
    <dgm:pt modelId="{9CB13077-C404-4A19-9EE2-57E334010BA8}" type="sibTrans" cxnId="{1396E2DF-B3EB-41F7-92A2-54EF63D9B842}">
      <dgm:prSet/>
      <dgm:spPr/>
      <dgm:t>
        <a:bodyPr/>
        <a:lstStyle/>
        <a:p>
          <a:endParaRPr lang="es-CO" b="1">
            <a:solidFill>
              <a:schemeClr val="tx1"/>
            </a:solidFill>
          </a:endParaRPr>
        </a:p>
      </dgm:t>
    </dgm:pt>
    <dgm:pt modelId="{82374ECE-00F4-49DF-8B7D-35F3876D45EF}">
      <dgm:prSet phldrT="[Texto]" custT="1"/>
      <dgm:spPr/>
      <dgm:t>
        <a:bodyPr/>
        <a:lstStyle/>
        <a:p>
          <a:r>
            <a:rPr lang="es-CO" sz="1200" b="1" dirty="0" smtClean="0">
              <a:solidFill>
                <a:schemeClr val="bg1"/>
              </a:solidFill>
            </a:rPr>
            <a:t>Base técnica</a:t>
          </a:r>
          <a:endParaRPr lang="es-CO" sz="1200" b="1" dirty="0">
            <a:solidFill>
              <a:schemeClr val="bg1"/>
            </a:solidFill>
          </a:endParaRPr>
        </a:p>
      </dgm:t>
    </dgm:pt>
    <dgm:pt modelId="{1A4A77A7-3086-4240-940A-5C75A6FE7257}" type="parTrans" cxnId="{239793B4-7515-4069-84EC-0EC67D105EDD}">
      <dgm:prSet/>
      <dgm:spPr/>
      <dgm:t>
        <a:bodyPr/>
        <a:lstStyle/>
        <a:p>
          <a:endParaRPr lang="es-CO" b="1">
            <a:solidFill>
              <a:schemeClr val="tx1"/>
            </a:solidFill>
          </a:endParaRPr>
        </a:p>
      </dgm:t>
    </dgm:pt>
    <dgm:pt modelId="{5E236E1F-29BC-48B8-B974-5A914EF8DE7B}" type="sibTrans" cxnId="{239793B4-7515-4069-84EC-0EC67D105EDD}">
      <dgm:prSet/>
      <dgm:spPr/>
      <dgm:t>
        <a:bodyPr/>
        <a:lstStyle/>
        <a:p>
          <a:endParaRPr lang="es-CO" b="1">
            <a:solidFill>
              <a:schemeClr val="tx1"/>
            </a:solidFill>
          </a:endParaRPr>
        </a:p>
      </dgm:t>
    </dgm:pt>
    <dgm:pt modelId="{36508C7E-1DDE-4620-B6CE-F3EB3B65EBFD}">
      <dgm:prSet phldrT="[Texto]" custT="1"/>
      <dgm:spPr/>
      <dgm:t>
        <a:bodyPr/>
        <a:lstStyle/>
        <a:p>
          <a:r>
            <a:rPr lang="es-CO" sz="1200" b="1" dirty="0" smtClean="0">
              <a:solidFill>
                <a:schemeClr val="bg1"/>
              </a:solidFill>
            </a:rPr>
            <a:t>Definición de objetivos, delimitación y categorización</a:t>
          </a:r>
          <a:endParaRPr lang="es-CO" sz="1200" b="1" dirty="0">
            <a:solidFill>
              <a:schemeClr val="bg1"/>
            </a:solidFill>
          </a:endParaRPr>
        </a:p>
      </dgm:t>
    </dgm:pt>
    <dgm:pt modelId="{E0436B73-363B-4D4F-9B60-487C9303C058}" type="parTrans" cxnId="{5CD3B4B6-F5CD-47E9-A820-08245CE8BA3F}">
      <dgm:prSet/>
      <dgm:spPr/>
      <dgm:t>
        <a:bodyPr/>
        <a:lstStyle/>
        <a:p>
          <a:endParaRPr lang="es-ES" b="1">
            <a:solidFill>
              <a:schemeClr val="tx1"/>
            </a:solidFill>
          </a:endParaRPr>
        </a:p>
      </dgm:t>
    </dgm:pt>
    <dgm:pt modelId="{D5C76FCC-322B-4248-AAEE-44349675C519}" type="sibTrans" cxnId="{5CD3B4B6-F5CD-47E9-A820-08245CE8BA3F}">
      <dgm:prSet/>
      <dgm:spPr/>
      <dgm:t>
        <a:bodyPr/>
        <a:lstStyle/>
        <a:p>
          <a:endParaRPr lang="es-ES" b="1">
            <a:solidFill>
              <a:schemeClr val="tx1"/>
            </a:solidFill>
          </a:endParaRPr>
        </a:p>
      </dgm:t>
    </dgm:pt>
    <dgm:pt modelId="{52D65B8A-365B-4287-AA59-5F699C0D24F0}" type="pres">
      <dgm:prSet presAssocID="{7850C7BD-5576-473F-ADDC-85C78D94C477}" presName="rootnode" presStyleCnt="0">
        <dgm:presLayoutVars>
          <dgm:chMax/>
          <dgm:chPref/>
          <dgm:dir/>
          <dgm:animLvl val="lvl"/>
        </dgm:presLayoutVars>
      </dgm:prSet>
      <dgm:spPr/>
      <dgm:t>
        <a:bodyPr/>
        <a:lstStyle/>
        <a:p>
          <a:endParaRPr lang="es-CO"/>
        </a:p>
      </dgm:t>
    </dgm:pt>
    <dgm:pt modelId="{678FBF37-7AE5-4F2B-AA12-19B311626CBC}" type="pres">
      <dgm:prSet presAssocID="{B10CEC02-CEC6-4232-A010-1794A7814A75}" presName="composite" presStyleCnt="0"/>
      <dgm:spPr/>
      <dgm:t>
        <a:bodyPr/>
        <a:lstStyle/>
        <a:p>
          <a:endParaRPr lang="es-ES"/>
        </a:p>
      </dgm:t>
    </dgm:pt>
    <dgm:pt modelId="{950994D1-9DEA-4B5E-8B51-0F2689CF4350}" type="pres">
      <dgm:prSet presAssocID="{B10CEC02-CEC6-4232-A010-1794A7814A75}" presName="bentUpArrow1" presStyleLbl="alignImgPlace1" presStyleIdx="0" presStyleCnt="2" custScaleX="126784" custLinFactNeighborX="25317" custLinFactNeighborY="-1043"/>
      <dgm:spPr/>
      <dgm:t>
        <a:bodyPr/>
        <a:lstStyle/>
        <a:p>
          <a:endParaRPr lang="es-ES"/>
        </a:p>
      </dgm:t>
    </dgm:pt>
    <dgm:pt modelId="{92E2B347-8250-4102-8C84-9A0427E5B0DC}" type="pres">
      <dgm:prSet presAssocID="{B10CEC02-CEC6-4232-A010-1794A7814A75}" presName="ParentText" presStyleLbl="node1" presStyleIdx="0" presStyleCnt="3">
        <dgm:presLayoutVars>
          <dgm:chMax val="1"/>
          <dgm:chPref val="1"/>
          <dgm:bulletEnabled val="1"/>
        </dgm:presLayoutVars>
      </dgm:prSet>
      <dgm:spPr/>
      <dgm:t>
        <a:bodyPr/>
        <a:lstStyle/>
        <a:p>
          <a:endParaRPr lang="es-CO"/>
        </a:p>
      </dgm:t>
    </dgm:pt>
    <dgm:pt modelId="{1D33043F-F09A-4CC4-8404-B98C64963B94}" type="pres">
      <dgm:prSet presAssocID="{B10CEC02-CEC6-4232-A010-1794A7814A75}" presName="ChildText" presStyleLbl="revTx" presStyleIdx="0" presStyleCnt="3" custScaleX="198195" custLinFactNeighborX="49268" custLinFactNeighborY="848">
        <dgm:presLayoutVars>
          <dgm:chMax val="0"/>
          <dgm:chPref val="0"/>
          <dgm:bulletEnabled val="1"/>
        </dgm:presLayoutVars>
      </dgm:prSet>
      <dgm:spPr/>
      <dgm:t>
        <a:bodyPr/>
        <a:lstStyle/>
        <a:p>
          <a:endParaRPr lang="es-CO"/>
        </a:p>
      </dgm:t>
    </dgm:pt>
    <dgm:pt modelId="{39B6B396-71D1-4EF3-B0A1-76BD4CD4300B}" type="pres">
      <dgm:prSet presAssocID="{2D4D0E66-6BDE-48FD-8462-BA0D4AEBC1EF}" presName="sibTrans" presStyleCnt="0"/>
      <dgm:spPr/>
      <dgm:t>
        <a:bodyPr/>
        <a:lstStyle/>
        <a:p>
          <a:endParaRPr lang="es-ES"/>
        </a:p>
      </dgm:t>
    </dgm:pt>
    <dgm:pt modelId="{E4FA54BB-16C6-4EF7-BD76-ED75A8CF567B}" type="pres">
      <dgm:prSet presAssocID="{434AEB72-54D9-4371-8431-E4277791F18A}" presName="composite" presStyleCnt="0"/>
      <dgm:spPr/>
      <dgm:t>
        <a:bodyPr/>
        <a:lstStyle/>
        <a:p>
          <a:endParaRPr lang="es-ES"/>
        </a:p>
      </dgm:t>
    </dgm:pt>
    <dgm:pt modelId="{2728C9A4-49EF-48A8-B7C7-C030247F5247}" type="pres">
      <dgm:prSet presAssocID="{434AEB72-54D9-4371-8431-E4277791F18A}" presName="bentUpArrow1" presStyleLbl="alignImgPlace1" presStyleIdx="1" presStyleCnt="2" custScaleX="125301" custLinFactNeighborX="9420"/>
      <dgm:spPr/>
      <dgm:t>
        <a:bodyPr/>
        <a:lstStyle/>
        <a:p>
          <a:endParaRPr lang="es-ES"/>
        </a:p>
      </dgm:t>
    </dgm:pt>
    <dgm:pt modelId="{47D29F44-C641-46D0-9C1E-3B948EDBE55E}" type="pres">
      <dgm:prSet presAssocID="{434AEB72-54D9-4371-8431-E4277791F18A}" presName="ParentText" presStyleLbl="node1" presStyleIdx="1" presStyleCnt="3">
        <dgm:presLayoutVars>
          <dgm:chMax val="1"/>
          <dgm:chPref val="1"/>
          <dgm:bulletEnabled val="1"/>
        </dgm:presLayoutVars>
      </dgm:prSet>
      <dgm:spPr/>
      <dgm:t>
        <a:bodyPr/>
        <a:lstStyle/>
        <a:p>
          <a:endParaRPr lang="es-CO"/>
        </a:p>
      </dgm:t>
    </dgm:pt>
    <dgm:pt modelId="{54091BF3-80A3-468E-813A-F63146992547}" type="pres">
      <dgm:prSet presAssocID="{434AEB72-54D9-4371-8431-E4277791F18A}" presName="ChildText" presStyleLbl="revTx" presStyleIdx="1" presStyleCnt="3" custScaleX="281087" custLinFactNeighborX="99932" custLinFactNeighborY="-1074">
        <dgm:presLayoutVars>
          <dgm:chMax val="0"/>
          <dgm:chPref val="0"/>
          <dgm:bulletEnabled val="1"/>
        </dgm:presLayoutVars>
      </dgm:prSet>
      <dgm:spPr/>
      <dgm:t>
        <a:bodyPr/>
        <a:lstStyle/>
        <a:p>
          <a:endParaRPr lang="es-CO"/>
        </a:p>
      </dgm:t>
    </dgm:pt>
    <dgm:pt modelId="{396DDFD8-4D38-41F9-9590-5C252E15C6C5}" type="pres">
      <dgm:prSet presAssocID="{696F43B4-4CA2-4DDC-827F-E08B8EDBF200}" presName="sibTrans" presStyleCnt="0"/>
      <dgm:spPr/>
      <dgm:t>
        <a:bodyPr/>
        <a:lstStyle/>
        <a:p>
          <a:endParaRPr lang="es-ES"/>
        </a:p>
      </dgm:t>
    </dgm:pt>
    <dgm:pt modelId="{F7A84C55-0F13-4FF4-9622-D7AD350FE7E4}" type="pres">
      <dgm:prSet presAssocID="{FC5BB6E7-F8F6-40F6-B77E-AF47BC97E01B}" presName="composite" presStyleCnt="0"/>
      <dgm:spPr/>
      <dgm:t>
        <a:bodyPr/>
        <a:lstStyle/>
        <a:p>
          <a:endParaRPr lang="es-ES"/>
        </a:p>
      </dgm:t>
    </dgm:pt>
    <dgm:pt modelId="{FB612E3C-7973-40A9-91D8-1053BAEA20E5}" type="pres">
      <dgm:prSet presAssocID="{FC5BB6E7-F8F6-40F6-B77E-AF47BC97E01B}" presName="ParentText" presStyleLbl="node1" presStyleIdx="2" presStyleCnt="3">
        <dgm:presLayoutVars>
          <dgm:chMax val="1"/>
          <dgm:chPref val="1"/>
          <dgm:bulletEnabled val="1"/>
        </dgm:presLayoutVars>
      </dgm:prSet>
      <dgm:spPr/>
      <dgm:t>
        <a:bodyPr/>
        <a:lstStyle/>
        <a:p>
          <a:endParaRPr lang="es-CO"/>
        </a:p>
      </dgm:t>
    </dgm:pt>
    <dgm:pt modelId="{F63CD4F7-1508-4CC3-8782-ACA9596B08A0}" type="pres">
      <dgm:prSet presAssocID="{FC5BB6E7-F8F6-40F6-B77E-AF47BC97E01B}" presName="FinalChildText" presStyleLbl="revTx" presStyleIdx="2" presStyleCnt="3" custScaleX="143504" custLinFactNeighborX="25063" custLinFactNeighborY="1074">
        <dgm:presLayoutVars>
          <dgm:chMax val="0"/>
          <dgm:chPref val="0"/>
          <dgm:bulletEnabled val="1"/>
        </dgm:presLayoutVars>
      </dgm:prSet>
      <dgm:spPr/>
      <dgm:t>
        <a:bodyPr/>
        <a:lstStyle/>
        <a:p>
          <a:endParaRPr lang="es-CO"/>
        </a:p>
      </dgm:t>
    </dgm:pt>
  </dgm:ptLst>
  <dgm:cxnLst>
    <dgm:cxn modelId="{61B11647-AFD6-4287-9259-C9B4C99CFE0C}" type="presOf" srcId="{CA2FADDC-71D9-4377-B104-C27050A5D3C0}" destId="{F63CD4F7-1508-4CC3-8782-ACA9596B08A0}" srcOrd="0" destOrd="2" presId="urn:microsoft.com/office/officeart/2005/8/layout/StepDownProcess"/>
    <dgm:cxn modelId="{626CDD97-D9E3-4247-AE6C-E882458373AB}" srcId="{7850C7BD-5576-473F-ADDC-85C78D94C477}" destId="{FC5BB6E7-F8F6-40F6-B77E-AF47BC97E01B}" srcOrd="2" destOrd="0" parTransId="{AEA1BAF0-467A-4D6A-946B-5AC0A31BF4CC}" sibTransId="{4C84A831-4E3D-4161-A553-F84C07ED2960}"/>
    <dgm:cxn modelId="{0B373AF4-90C6-44D3-9AF2-CE5BCC3AD81F}" type="presOf" srcId="{7850C7BD-5576-473F-ADDC-85C78D94C477}" destId="{52D65B8A-365B-4287-AA59-5F699C0D24F0}" srcOrd="0" destOrd="0" presId="urn:microsoft.com/office/officeart/2005/8/layout/StepDownProcess"/>
    <dgm:cxn modelId="{D27DCAD3-0424-4047-AFE4-D39955C219BC}" type="presOf" srcId="{B10CEC02-CEC6-4232-A010-1794A7814A75}" destId="{92E2B347-8250-4102-8C84-9A0427E5B0DC}" srcOrd="0" destOrd="0" presId="urn:microsoft.com/office/officeart/2005/8/layout/StepDownProcess"/>
    <dgm:cxn modelId="{1396E2DF-B3EB-41F7-92A2-54EF63D9B842}" srcId="{B10CEC02-CEC6-4232-A010-1794A7814A75}" destId="{0189D764-F998-4135-927E-6F0A801736FA}" srcOrd="2" destOrd="0" parTransId="{3F0F92BC-6B85-438F-BCC1-4FEE313D20F4}" sibTransId="{9CB13077-C404-4A19-9EE2-57E334010BA8}"/>
    <dgm:cxn modelId="{281D7D9D-6E81-4E8C-B3E8-425CB52F14E9}" srcId="{B10CEC02-CEC6-4232-A010-1794A7814A75}" destId="{60DE3A12-7D7D-4423-956A-0EC2268AC783}" srcOrd="0" destOrd="0" parTransId="{3517889A-DE8C-4024-BE5A-556E20E059B2}" sibTransId="{0368CF68-11A3-4671-B2D7-CD472CE47540}"/>
    <dgm:cxn modelId="{AF52C183-0324-4440-92C7-E5B568DA5117}" type="presOf" srcId="{36508C7E-1DDE-4620-B6CE-F3EB3B65EBFD}" destId="{54091BF3-80A3-468E-813A-F63146992547}" srcOrd="0" destOrd="3" presId="urn:microsoft.com/office/officeart/2005/8/layout/StepDownProcess"/>
    <dgm:cxn modelId="{E7C9EFC4-1261-4F1A-BE98-86BBC2F7CF74}" type="presOf" srcId="{D9E6E833-C584-435C-9BA1-DDA96AA40105}" destId="{54091BF3-80A3-468E-813A-F63146992547}" srcOrd="0" destOrd="0" presId="urn:microsoft.com/office/officeart/2005/8/layout/StepDownProcess"/>
    <dgm:cxn modelId="{749244BD-9745-437E-A2AB-D6B4579631BB}" srcId="{434AEB72-54D9-4371-8431-E4277791F18A}" destId="{0A5DFC19-9DC1-401F-92D1-38BCC04A384F}" srcOrd="1" destOrd="0" parTransId="{CEE23BD8-C576-4181-965F-56F1ABFE2FFC}" sibTransId="{2B6EAC9D-3855-48F2-BE52-966445CBD2FD}"/>
    <dgm:cxn modelId="{F5EC26C7-F8A7-4907-AD5D-C5F7B2481210}" srcId="{FC5BB6E7-F8F6-40F6-B77E-AF47BC97E01B}" destId="{B0C5BD77-5EF9-452F-9810-811BEC5D080F}" srcOrd="1" destOrd="0" parTransId="{2BF10DB2-864B-4171-95F9-A52E2D343DB9}" sibTransId="{DA8A651E-AF95-4575-829B-B49FF25603A0}"/>
    <dgm:cxn modelId="{7F824E16-3A4C-4F60-AC38-26680E1AEBEF}" type="presOf" srcId="{BC390E0A-92F4-4881-82AB-C3C78531F9FC}" destId="{F63CD4F7-1508-4CC3-8782-ACA9596B08A0}" srcOrd="0" destOrd="0" presId="urn:microsoft.com/office/officeart/2005/8/layout/StepDownProcess"/>
    <dgm:cxn modelId="{5CD3B4B6-F5CD-47E9-A820-08245CE8BA3F}" srcId="{434AEB72-54D9-4371-8431-E4277791F18A}" destId="{36508C7E-1DDE-4620-B6CE-F3EB3B65EBFD}" srcOrd="3" destOrd="0" parTransId="{E0436B73-363B-4D4F-9B60-487C9303C058}" sibTransId="{D5C76FCC-322B-4248-AAEE-44349675C519}"/>
    <dgm:cxn modelId="{6FDEEEEC-5A6A-46DC-810F-76DB0B1DDDEA}" type="presOf" srcId="{42D63C6E-3B0B-4950-B1D5-C0F6250374E8}" destId="{1D33043F-F09A-4CC4-8404-B98C64963B94}" srcOrd="0" destOrd="1" presId="urn:microsoft.com/office/officeart/2005/8/layout/StepDownProcess"/>
    <dgm:cxn modelId="{B0128926-F9EE-4153-AE3F-80977A1204AD}" type="presOf" srcId="{FC5BB6E7-F8F6-40F6-B77E-AF47BC97E01B}" destId="{FB612E3C-7973-40A9-91D8-1053BAEA20E5}" srcOrd="0" destOrd="0" presId="urn:microsoft.com/office/officeart/2005/8/layout/StepDownProcess"/>
    <dgm:cxn modelId="{FE10D7E0-69BB-4393-A387-F45493574CEC}" srcId="{7850C7BD-5576-473F-ADDC-85C78D94C477}" destId="{B10CEC02-CEC6-4232-A010-1794A7814A75}" srcOrd="0" destOrd="0" parTransId="{7BFC6692-73CA-4F02-8DC5-EFADF2A31C8D}" sibTransId="{2D4D0E66-6BDE-48FD-8462-BA0D4AEBC1EF}"/>
    <dgm:cxn modelId="{95288A26-CAC4-48DC-A3C4-E6FC14765CFA}" srcId="{7850C7BD-5576-473F-ADDC-85C78D94C477}" destId="{434AEB72-54D9-4371-8431-E4277791F18A}" srcOrd="1" destOrd="0" parTransId="{8B27DA5A-425C-4474-AA5B-7E9BAA21E33D}" sibTransId="{696F43B4-4CA2-4DDC-827F-E08B8EDBF200}"/>
    <dgm:cxn modelId="{EE7A94C1-6391-41E1-B32B-6D4360431D23}" srcId="{FC5BB6E7-F8F6-40F6-B77E-AF47BC97E01B}" destId="{CA2FADDC-71D9-4377-B104-C27050A5D3C0}" srcOrd="2" destOrd="0" parTransId="{7FE4E589-8192-4E12-AFB7-189F43D62394}" sibTransId="{BA2E5AE0-1F4E-4DBF-8653-0F4A1A4116F0}"/>
    <dgm:cxn modelId="{1BCD6C47-8065-454F-843E-CF9117CE0746}" srcId="{FC5BB6E7-F8F6-40F6-B77E-AF47BC97E01B}" destId="{BC390E0A-92F4-4881-82AB-C3C78531F9FC}" srcOrd="0" destOrd="0" parTransId="{EF950805-7C4B-4FEF-9F5F-1100E683B43D}" sibTransId="{91607F1D-6C89-4F74-A58D-F8AB9C58390A}"/>
    <dgm:cxn modelId="{D2517114-D073-47CE-ADD8-122AD01B69F4}" type="presOf" srcId="{B0C5BD77-5EF9-452F-9810-811BEC5D080F}" destId="{F63CD4F7-1508-4CC3-8782-ACA9596B08A0}" srcOrd="0" destOrd="1" presId="urn:microsoft.com/office/officeart/2005/8/layout/StepDownProcess"/>
    <dgm:cxn modelId="{73FACA61-B124-442F-952F-6DB368F5920C}" type="presOf" srcId="{0189D764-F998-4135-927E-6F0A801736FA}" destId="{1D33043F-F09A-4CC4-8404-B98C64963B94}" srcOrd="0" destOrd="2" presId="urn:microsoft.com/office/officeart/2005/8/layout/StepDownProcess"/>
    <dgm:cxn modelId="{A5545545-84D6-4533-BCE3-49590F1BC92B}" srcId="{434AEB72-54D9-4371-8431-E4277791F18A}" destId="{D9E6E833-C584-435C-9BA1-DDA96AA40105}" srcOrd="0" destOrd="0" parTransId="{9D4CA47E-EB38-4044-9AE2-FD108E245F66}" sibTransId="{E4DEB322-30A3-4365-99B9-C1CD0D911E75}"/>
    <dgm:cxn modelId="{6312F0CA-8A94-45BC-8D6D-F9126A4615B5}" type="presOf" srcId="{60DE3A12-7D7D-4423-956A-0EC2268AC783}" destId="{1D33043F-F09A-4CC4-8404-B98C64963B94}" srcOrd="0" destOrd="0" presId="urn:microsoft.com/office/officeart/2005/8/layout/StepDownProcess"/>
    <dgm:cxn modelId="{10D69F0E-1F7E-41DE-AE05-FCA2D004ADCB}" type="presOf" srcId="{82374ECE-00F4-49DF-8B7D-35F3876D45EF}" destId="{54091BF3-80A3-468E-813A-F63146992547}" srcOrd="0" destOrd="2" presId="urn:microsoft.com/office/officeart/2005/8/layout/StepDownProcess"/>
    <dgm:cxn modelId="{16CD36BE-7B56-4B38-89FC-E9865D473DEC}" type="presOf" srcId="{434AEB72-54D9-4371-8431-E4277791F18A}" destId="{47D29F44-C641-46D0-9C1E-3B948EDBE55E}" srcOrd="0" destOrd="0" presId="urn:microsoft.com/office/officeart/2005/8/layout/StepDownProcess"/>
    <dgm:cxn modelId="{239793B4-7515-4069-84EC-0EC67D105EDD}" srcId="{434AEB72-54D9-4371-8431-E4277791F18A}" destId="{82374ECE-00F4-49DF-8B7D-35F3876D45EF}" srcOrd="2" destOrd="0" parTransId="{1A4A77A7-3086-4240-940A-5C75A6FE7257}" sibTransId="{5E236E1F-29BC-48B8-B974-5A914EF8DE7B}"/>
    <dgm:cxn modelId="{FFB03695-A198-4D5A-AED7-F04CD113307F}" srcId="{B10CEC02-CEC6-4232-A010-1794A7814A75}" destId="{42D63C6E-3B0B-4950-B1D5-C0F6250374E8}" srcOrd="1" destOrd="0" parTransId="{BD38A4EE-343E-4FA3-B627-B41F14988613}" sibTransId="{AD678ED6-4D1E-4DB8-B981-BF47DF21822C}"/>
    <dgm:cxn modelId="{9E2C39FC-0124-43DD-B960-CEDC0D0CA2F5}" type="presOf" srcId="{0A5DFC19-9DC1-401F-92D1-38BCC04A384F}" destId="{54091BF3-80A3-468E-813A-F63146992547}" srcOrd="0" destOrd="1" presId="urn:microsoft.com/office/officeart/2005/8/layout/StepDownProcess"/>
    <dgm:cxn modelId="{C97BB35E-7FB3-4392-B664-CDA5510880F8}" type="presParOf" srcId="{52D65B8A-365B-4287-AA59-5F699C0D24F0}" destId="{678FBF37-7AE5-4F2B-AA12-19B311626CBC}" srcOrd="0" destOrd="0" presId="urn:microsoft.com/office/officeart/2005/8/layout/StepDownProcess"/>
    <dgm:cxn modelId="{46FB608E-6ABF-443F-99E4-4C2AF93C0AA3}" type="presParOf" srcId="{678FBF37-7AE5-4F2B-AA12-19B311626CBC}" destId="{950994D1-9DEA-4B5E-8B51-0F2689CF4350}" srcOrd="0" destOrd="0" presId="urn:microsoft.com/office/officeart/2005/8/layout/StepDownProcess"/>
    <dgm:cxn modelId="{EDFD4866-BE42-4F95-B3B8-E8DFDA96FEDD}" type="presParOf" srcId="{678FBF37-7AE5-4F2B-AA12-19B311626CBC}" destId="{92E2B347-8250-4102-8C84-9A0427E5B0DC}" srcOrd="1" destOrd="0" presId="urn:microsoft.com/office/officeart/2005/8/layout/StepDownProcess"/>
    <dgm:cxn modelId="{50FF3B63-0AEE-4616-BA02-CDCEB1DCAFE7}" type="presParOf" srcId="{678FBF37-7AE5-4F2B-AA12-19B311626CBC}" destId="{1D33043F-F09A-4CC4-8404-B98C64963B94}" srcOrd="2" destOrd="0" presId="urn:microsoft.com/office/officeart/2005/8/layout/StepDownProcess"/>
    <dgm:cxn modelId="{B163244A-3D03-45F3-B429-BB987047215C}" type="presParOf" srcId="{52D65B8A-365B-4287-AA59-5F699C0D24F0}" destId="{39B6B396-71D1-4EF3-B0A1-76BD4CD4300B}" srcOrd="1" destOrd="0" presId="urn:microsoft.com/office/officeart/2005/8/layout/StepDownProcess"/>
    <dgm:cxn modelId="{9683F244-6563-4EBA-A0F3-5F9F8F1E70C7}" type="presParOf" srcId="{52D65B8A-365B-4287-AA59-5F699C0D24F0}" destId="{E4FA54BB-16C6-4EF7-BD76-ED75A8CF567B}" srcOrd="2" destOrd="0" presId="urn:microsoft.com/office/officeart/2005/8/layout/StepDownProcess"/>
    <dgm:cxn modelId="{690113F0-FE07-4A50-A3CB-EDFA796E5270}" type="presParOf" srcId="{E4FA54BB-16C6-4EF7-BD76-ED75A8CF567B}" destId="{2728C9A4-49EF-48A8-B7C7-C030247F5247}" srcOrd="0" destOrd="0" presId="urn:microsoft.com/office/officeart/2005/8/layout/StepDownProcess"/>
    <dgm:cxn modelId="{71CB09C1-467A-42F6-AC8C-36F929481CB8}" type="presParOf" srcId="{E4FA54BB-16C6-4EF7-BD76-ED75A8CF567B}" destId="{47D29F44-C641-46D0-9C1E-3B948EDBE55E}" srcOrd="1" destOrd="0" presId="urn:microsoft.com/office/officeart/2005/8/layout/StepDownProcess"/>
    <dgm:cxn modelId="{9AC031E4-223B-486F-9FD4-2E2C57928FAB}" type="presParOf" srcId="{E4FA54BB-16C6-4EF7-BD76-ED75A8CF567B}" destId="{54091BF3-80A3-468E-813A-F63146992547}" srcOrd="2" destOrd="0" presId="urn:microsoft.com/office/officeart/2005/8/layout/StepDownProcess"/>
    <dgm:cxn modelId="{BA624B62-9C00-4C74-8006-EA8B6A5F38FF}" type="presParOf" srcId="{52D65B8A-365B-4287-AA59-5F699C0D24F0}" destId="{396DDFD8-4D38-41F9-9590-5C252E15C6C5}" srcOrd="3" destOrd="0" presId="urn:microsoft.com/office/officeart/2005/8/layout/StepDownProcess"/>
    <dgm:cxn modelId="{4431FFB7-826B-4382-BD4F-B6BF2044B85A}" type="presParOf" srcId="{52D65B8A-365B-4287-AA59-5F699C0D24F0}" destId="{F7A84C55-0F13-4FF4-9622-D7AD350FE7E4}" srcOrd="4" destOrd="0" presId="urn:microsoft.com/office/officeart/2005/8/layout/StepDownProcess"/>
    <dgm:cxn modelId="{0B99A0B1-06E0-49EF-811C-22042273EA23}" type="presParOf" srcId="{F7A84C55-0F13-4FF4-9622-D7AD350FE7E4}" destId="{FB612E3C-7973-40A9-91D8-1053BAEA20E5}" srcOrd="0" destOrd="0" presId="urn:microsoft.com/office/officeart/2005/8/layout/StepDownProcess"/>
    <dgm:cxn modelId="{DF5B67BA-8FEA-4C33-805D-477458FDB8E8}" type="presParOf" srcId="{F7A84C55-0F13-4FF4-9622-D7AD350FE7E4}" destId="{F63CD4F7-1508-4CC3-8782-ACA9596B08A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B3E06A-D113-4A49-BCE7-C86ED8A8CD3B}"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s-ES"/>
        </a:p>
      </dgm:t>
    </dgm:pt>
    <dgm:pt modelId="{72A41B20-3648-48AD-BA4A-A2B16D9DDE2F}">
      <dgm:prSet phldrT="[Texto]" custT="1"/>
      <dgm:spPr/>
      <dgm:t>
        <a:bodyPr/>
        <a:lstStyle/>
        <a:p>
          <a:r>
            <a:rPr lang="es-CO" sz="1600" b="1" smtClean="0">
              <a:solidFill>
                <a:schemeClr val="bg1"/>
              </a:solidFill>
            </a:rPr>
            <a:t>Identificación y descripción de actores</a:t>
          </a:r>
          <a:endParaRPr lang="es-ES" sz="1600" dirty="0">
            <a:solidFill>
              <a:schemeClr val="bg1"/>
            </a:solidFill>
          </a:endParaRPr>
        </a:p>
      </dgm:t>
    </dgm:pt>
    <dgm:pt modelId="{D52384AA-7D0C-43D2-945D-34065E8A3AB6}" type="parTrans" cxnId="{6F644438-E0D8-436B-809C-ECAD3A670856}">
      <dgm:prSet/>
      <dgm:spPr/>
      <dgm:t>
        <a:bodyPr/>
        <a:lstStyle/>
        <a:p>
          <a:endParaRPr lang="es-ES" sz="1600">
            <a:solidFill>
              <a:schemeClr val="bg1"/>
            </a:solidFill>
          </a:endParaRPr>
        </a:p>
      </dgm:t>
    </dgm:pt>
    <dgm:pt modelId="{4A342AB4-3DCC-41EC-93AC-72E61A97DF13}" type="sibTrans" cxnId="{6F644438-E0D8-436B-809C-ECAD3A670856}">
      <dgm:prSet custT="1"/>
      <dgm:spPr/>
      <dgm:t>
        <a:bodyPr/>
        <a:lstStyle/>
        <a:p>
          <a:endParaRPr lang="es-ES" sz="1600">
            <a:solidFill>
              <a:schemeClr val="bg1"/>
            </a:solidFill>
          </a:endParaRPr>
        </a:p>
      </dgm:t>
    </dgm:pt>
    <dgm:pt modelId="{A0C51AC3-4A90-4FC0-AF07-D5A2EED6E238}">
      <dgm:prSet phldrT="[Texto]" custT="1"/>
      <dgm:spPr/>
      <dgm:t>
        <a:bodyPr/>
        <a:lstStyle/>
        <a:p>
          <a:r>
            <a:rPr lang="es-CO" sz="1600" b="1" smtClean="0">
              <a:solidFill>
                <a:schemeClr val="bg1"/>
              </a:solidFill>
            </a:rPr>
            <a:t>Participación activa de los actores</a:t>
          </a:r>
          <a:endParaRPr lang="es-ES" sz="1600" dirty="0">
            <a:solidFill>
              <a:schemeClr val="bg1"/>
            </a:solidFill>
          </a:endParaRPr>
        </a:p>
      </dgm:t>
    </dgm:pt>
    <dgm:pt modelId="{0469E6DF-4F50-48B3-A90C-D185124BDD78}" type="parTrans" cxnId="{B2A12159-17E6-41D8-88AA-2E3AA42ECF89}">
      <dgm:prSet/>
      <dgm:spPr/>
      <dgm:t>
        <a:bodyPr/>
        <a:lstStyle/>
        <a:p>
          <a:endParaRPr lang="es-ES" sz="1600">
            <a:solidFill>
              <a:schemeClr val="bg1"/>
            </a:solidFill>
          </a:endParaRPr>
        </a:p>
      </dgm:t>
    </dgm:pt>
    <dgm:pt modelId="{2F3CC91D-3E79-49B1-A866-DD8413CF4B1C}" type="sibTrans" cxnId="{B2A12159-17E6-41D8-88AA-2E3AA42ECF89}">
      <dgm:prSet custT="1"/>
      <dgm:spPr/>
      <dgm:t>
        <a:bodyPr/>
        <a:lstStyle/>
        <a:p>
          <a:endParaRPr lang="es-ES" sz="1600">
            <a:solidFill>
              <a:schemeClr val="bg1"/>
            </a:solidFill>
          </a:endParaRPr>
        </a:p>
      </dgm:t>
    </dgm:pt>
    <dgm:pt modelId="{EE435CBE-AD49-41CD-B02D-921CDE11AD06}">
      <dgm:prSet phldrT="[Texto]" custT="1"/>
      <dgm:spPr/>
      <dgm:t>
        <a:bodyPr/>
        <a:lstStyle/>
        <a:p>
          <a:r>
            <a:rPr lang="es-CO" sz="1600" b="1" smtClean="0">
              <a:solidFill>
                <a:schemeClr val="bg1"/>
              </a:solidFill>
            </a:rPr>
            <a:t>Base técnica</a:t>
          </a:r>
          <a:endParaRPr lang="es-ES" sz="1600" dirty="0">
            <a:solidFill>
              <a:schemeClr val="bg1"/>
            </a:solidFill>
          </a:endParaRPr>
        </a:p>
      </dgm:t>
    </dgm:pt>
    <dgm:pt modelId="{2168FDC0-99C2-417E-901E-CD2430BE945E}" type="parTrans" cxnId="{4592FC3B-EF08-4F0D-99EB-08E18234C65D}">
      <dgm:prSet/>
      <dgm:spPr/>
      <dgm:t>
        <a:bodyPr/>
        <a:lstStyle/>
        <a:p>
          <a:endParaRPr lang="es-ES" sz="1600">
            <a:solidFill>
              <a:schemeClr val="bg1"/>
            </a:solidFill>
          </a:endParaRPr>
        </a:p>
      </dgm:t>
    </dgm:pt>
    <dgm:pt modelId="{7933104C-B92B-40F8-B2B5-347A4B025B01}" type="sibTrans" cxnId="{4592FC3B-EF08-4F0D-99EB-08E18234C65D}">
      <dgm:prSet custT="1"/>
      <dgm:spPr/>
      <dgm:t>
        <a:bodyPr/>
        <a:lstStyle/>
        <a:p>
          <a:endParaRPr lang="es-ES" sz="1600">
            <a:solidFill>
              <a:schemeClr val="bg1"/>
            </a:solidFill>
          </a:endParaRPr>
        </a:p>
      </dgm:t>
    </dgm:pt>
    <dgm:pt modelId="{CC70953E-42A7-4BB8-93F6-268582D21AF3}">
      <dgm:prSet phldrT="[Texto]" custT="1"/>
      <dgm:spPr/>
      <dgm:t>
        <a:bodyPr/>
        <a:lstStyle/>
        <a:p>
          <a:r>
            <a:rPr lang="es-CO" sz="1600" b="1" smtClean="0">
              <a:solidFill>
                <a:schemeClr val="bg1"/>
              </a:solidFill>
            </a:rPr>
            <a:t>Definición de objetivos, delimitación y categorización</a:t>
          </a:r>
          <a:endParaRPr lang="es-ES" sz="1600" dirty="0">
            <a:solidFill>
              <a:schemeClr val="bg1"/>
            </a:solidFill>
          </a:endParaRPr>
        </a:p>
      </dgm:t>
    </dgm:pt>
    <dgm:pt modelId="{AC79F4BC-0B7A-4956-B46C-8FFB2950FC0C}" type="parTrans" cxnId="{0F75C2AE-B6F3-43FC-B2A2-9292299BBF1A}">
      <dgm:prSet/>
      <dgm:spPr/>
      <dgm:t>
        <a:bodyPr/>
        <a:lstStyle/>
        <a:p>
          <a:endParaRPr lang="es-ES">
            <a:solidFill>
              <a:schemeClr val="bg1"/>
            </a:solidFill>
          </a:endParaRPr>
        </a:p>
      </dgm:t>
    </dgm:pt>
    <dgm:pt modelId="{C4088F28-4F7B-4044-B82B-DF9CAA854855}" type="sibTrans" cxnId="{0F75C2AE-B6F3-43FC-B2A2-9292299BBF1A}">
      <dgm:prSet/>
      <dgm:spPr/>
      <dgm:t>
        <a:bodyPr/>
        <a:lstStyle/>
        <a:p>
          <a:endParaRPr lang="es-ES">
            <a:solidFill>
              <a:schemeClr val="bg1"/>
            </a:solidFill>
          </a:endParaRPr>
        </a:p>
      </dgm:t>
    </dgm:pt>
    <dgm:pt modelId="{9FBEED4C-B8B6-4436-9059-31DD6A75FCD8}" type="pres">
      <dgm:prSet presAssocID="{EDB3E06A-D113-4A49-BCE7-C86ED8A8CD3B}" presName="Name0" presStyleCnt="0">
        <dgm:presLayoutVars>
          <dgm:dir/>
          <dgm:resizeHandles val="exact"/>
        </dgm:presLayoutVars>
      </dgm:prSet>
      <dgm:spPr/>
      <dgm:t>
        <a:bodyPr/>
        <a:lstStyle/>
        <a:p>
          <a:endParaRPr lang="es-ES"/>
        </a:p>
      </dgm:t>
    </dgm:pt>
    <dgm:pt modelId="{5B9037A1-EE93-4D30-818C-F4A042D2CDC8}" type="pres">
      <dgm:prSet presAssocID="{72A41B20-3648-48AD-BA4A-A2B16D9DDE2F}" presName="node" presStyleLbl="node1" presStyleIdx="0" presStyleCnt="4" custScaleX="212198" custRadScaleRad="93975" custRadScaleInc="4009">
        <dgm:presLayoutVars>
          <dgm:bulletEnabled val="1"/>
        </dgm:presLayoutVars>
      </dgm:prSet>
      <dgm:spPr/>
      <dgm:t>
        <a:bodyPr/>
        <a:lstStyle/>
        <a:p>
          <a:endParaRPr lang="es-ES"/>
        </a:p>
      </dgm:t>
    </dgm:pt>
    <dgm:pt modelId="{64CCE507-7349-41BB-883A-98B8902C33E5}" type="pres">
      <dgm:prSet presAssocID="{4A342AB4-3DCC-41EC-93AC-72E61A97DF13}" presName="sibTrans" presStyleLbl="sibTrans2D1" presStyleIdx="0" presStyleCnt="4"/>
      <dgm:spPr/>
      <dgm:t>
        <a:bodyPr/>
        <a:lstStyle/>
        <a:p>
          <a:endParaRPr lang="es-ES"/>
        </a:p>
      </dgm:t>
    </dgm:pt>
    <dgm:pt modelId="{54498F3D-1866-4E2A-8D3B-59712B8FD7C8}" type="pres">
      <dgm:prSet presAssocID="{4A342AB4-3DCC-41EC-93AC-72E61A97DF13}" presName="connectorText" presStyleLbl="sibTrans2D1" presStyleIdx="0" presStyleCnt="4"/>
      <dgm:spPr/>
      <dgm:t>
        <a:bodyPr/>
        <a:lstStyle/>
        <a:p>
          <a:endParaRPr lang="es-ES"/>
        </a:p>
      </dgm:t>
    </dgm:pt>
    <dgm:pt modelId="{DCD66631-1340-4E75-8FC1-E70F66112631}" type="pres">
      <dgm:prSet presAssocID="{A0C51AC3-4A90-4FC0-AF07-D5A2EED6E238}" presName="node" presStyleLbl="node1" presStyleIdx="1" presStyleCnt="4" custScaleX="162442" custRadScaleRad="182428" custRadScaleInc="-3878">
        <dgm:presLayoutVars>
          <dgm:bulletEnabled val="1"/>
        </dgm:presLayoutVars>
      </dgm:prSet>
      <dgm:spPr/>
      <dgm:t>
        <a:bodyPr/>
        <a:lstStyle/>
        <a:p>
          <a:endParaRPr lang="es-ES"/>
        </a:p>
      </dgm:t>
    </dgm:pt>
    <dgm:pt modelId="{D43D2831-4D57-4813-BD2D-F897801D912C}" type="pres">
      <dgm:prSet presAssocID="{2F3CC91D-3E79-49B1-A866-DD8413CF4B1C}" presName="sibTrans" presStyleLbl="sibTrans2D1" presStyleIdx="1" presStyleCnt="4"/>
      <dgm:spPr/>
      <dgm:t>
        <a:bodyPr/>
        <a:lstStyle/>
        <a:p>
          <a:endParaRPr lang="es-ES"/>
        </a:p>
      </dgm:t>
    </dgm:pt>
    <dgm:pt modelId="{229DCE21-A4C7-4278-A846-72A016BB3B5A}" type="pres">
      <dgm:prSet presAssocID="{2F3CC91D-3E79-49B1-A866-DD8413CF4B1C}" presName="connectorText" presStyleLbl="sibTrans2D1" presStyleIdx="1" presStyleCnt="4"/>
      <dgm:spPr/>
      <dgm:t>
        <a:bodyPr/>
        <a:lstStyle/>
        <a:p>
          <a:endParaRPr lang="es-ES"/>
        </a:p>
      </dgm:t>
    </dgm:pt>
    <dgm:pt modelId="{F3B6D39C-EA85-48D9-9F6F-50041DE334A5}" type="pres">
      <dgm:prSet presAssocID="{EE435CBE-AD49-41CD-B02D-921CDE11AD06}" presName="node" presStyleLbl="node1" presStyleIdx="2" presStyleCnt="4" custScaleX="162442" custRadScaleRad="101129" custRadScaleInc="-17763">
        <dgm:presLayoutVars>
          <dgm:bulletEnabled val="1"/>
        </dgm:presLayoutVars>
      </dgm:prSet>
      <dgm:spPr/>
      <dgm:t>
        <a:bodyPr/>
        <a:lstStyle/>
        <a:p>
          <a:endParaRPr lang="es-ES"/>
        </a:p>
      </dgm:t>
    </dgm:pt>
    <dgm:pt modelId="{CD7BB53F-74BB-45FF-A8FC-87E050469C4B}" type="pres">
      <dgm:prSet presAssocID="{7933104C-B92B-40F8-B2B5-347A4B025B01}" presName="sibTrans" presStyleLbl="sibTrans2D1" presStyleIdx="2" presStyleCnt="4"/>
      <dgm:spPr/>
      <dgm:t>
        <a:bodyPr/>
        <a:lstStyle/>
        <a:p>
          <a:endParaRPr lang="es-ES"/>
        </a:p>
      </dgm:t>
    </dgm:pt>
    <dgm:pt modelId="{291122E5-DB96-42D5-9078-EEABC591DDC0}" type="pres">
      <dgm:prSet presAssocID="{7933104C-B92B-40F8-B2B5-347A4B025B01}" presName="connectorText" presStyleLbl="sibTrans2D1" presStyleIdx="2" presStyleCnt="4"/>
      <dgm:spPr/>
      <dgm:t>
        <a:bodyPr/>
        <a:lstStyle/>
        <a:p>
          <a:endParaRPr lang="es-ES"/>
        </a:p>
      </dgm:t>
    </dgm:pt>
    <dgm:pt modelId="{B9949E65-B2F4-4791-80C6-C8E9631FC0D4}" type="pres">
      <dgm:prSet presAssocID="{CC70953E-42A7-4BB8-93F6-268582D21AF3}" presName="node" presStyleLbl="node1" presStyleIdx="3" presStyleCnt="4" custScaleX="258084" custScaleY="145139" custRadScaleRad="222233" custRadScaleInc="-5570">
        <dgm:presLayoutVars>
          <dgm:bulletEnabled val="1"/>
        </dgm:presLayoutVars>
      </dgm:prSet>
      <dgm:spPr/>
      <dgm:t>
        <a:bodyPr/>
        <a:lstStyle/>
        <a:p>
          <a:endParaRPr lang="es-ES"/>
        </a:p>
      </dgm:t>
    </dgm:pt>
    <dgm:pt modelId="{DC2D2342-B830-4E57-B8CC-BCAD352323E4}" type="pres">
      <dgm:prSet presAssocID="{C4088F28-4F7B-4044-B82B-DF9CAA854855}" presName="sibTrans" presStyleLbl="sibTrans2D1" presStyleIdx="3" presStyleCnt="4"/>
      <dgm:spPr/>
      <dgm:t>
        <a:bodyPr/>
        <a:lstStyle/>
        <a:p>
          <a:endParaRPr lang="es-ES"/>
        </a:p>
      </dgm:t>
    </dgm:pt>
    <dgm:pt modelId="{A42800AC-EF03-4E1F-9446-25ABBE4105F0}" type="pres">
      <dgm:prSet presAssocID="{C4088F28-4F7B-4044-B82B-DF9CAA854855}" presName="connectorText" presStyleLbl="sibTrans2D1" presStyleIdx="3" presStyleCnt="4"/>
      <dgm:spPr/>
      <dgm:t>
        <a:bodyPr/>
        <a:lstStyle/>
        <a:p>
          <a:endParaRPr lang="es-ES"/>
        </a:p>
      </dgm:t>
    </dgm:pt>
  </dgm:ptLst>
  <dgm:cxnLst>
    <dgm:cxn modelId="{A14DA6C2-D3DD-4F67-9A52-FDDF86210F53}" type="presOf" srcId="{A0C51AC3-4A90-4FC0-AF07-D5A2EED6E238}" destId="{DCD66631-1340-4E75-8FC1-E70F66112631}" srcOrd="0" destOrd="0" presId="urn:microsoft.com/office/officeart/2005/8/layout/cycle7"/>
    <dgm:cxn modelId="{4A1CC48E-3FAB-4A7A-A1DB-9F413411A67A}" type="presOf" srcId="{4A342AB4-3DCC-41EC-93AC-72E61A97DF13}" destId="{64CCE507-7349-41BB-883A-98B8902C33E5}" srcOrd="0" destOrd="0" presId="urn:microsoft.com/office/officeart/2005/8/layout/cycle7"/>
    <dgm:cxn modelId="{008375B9-111D-4FCB-B5A7-2229AAB858C1}" type="presOf" srcId="{EDB3E06A-D113-4A49-BCE7-C86ED8A8CD3B}" destId="{9FBEED4C-B8B6-4436-9059-31DD6A75FCD8}" srcOrd="0" destOrd="0" presId="urn:microsoft.com/office/officeart/2005/8/layout/cycle7"/>
    <dgm:cxn modelId="{0F75C2AE-B6F3-43FC-B2A2-9292299BBF1A}" srcId="{EDB3E06A-D113-4A49-BCE7-C86ED8A8CD3B}" destId="{CC70953E-42A7-4BB8-93F6-268582D21AF3}" srcOrd="3" destOrd="0" parTransId="{AC79F4BC-0B7A-4956-B46C-8FFB2950FC0C}" sibTransId="{C4088F28-4F7B-4044-B82B-DF9CAA854855}"/>
    <dgm:cxn modelId="{57E0D311-6A86-4271-A04B-6391F8F2709E}" type="presOf" srcId="{7933104C-B92B-40F8-B2B5-347A4B025B01}" destId="{CD7BB53F-74BB-45FF-A8FC-87E050469C4B}" srcOrd="0" destOrd="0" presId="urn:microsoft.com/office/officeart/2005/8/layout/cycle7"/>
    <dgm:cxn modelId="{6E07EC32-099A-4680-B557-6C83291248EC}" type="presOf" srcId="{2F3CC91D-3E79-49B1-A866-DD8413CF4B1C}" destId="{229DCE21-A4C7-4278-A846-72A016BB3B5A}" srcOrd="1" destOrd="0" presId="urn:microsoft.com/office/officeart/2005/8/layout/cycle7"/>
    <dgm:cxn modelId="{4592FC3B-EF08-4F0D-99EB-08E18234C65D}" srcId="{EDB3E06A-D113-4A49-BCE7-C86ED8A8CD3B}" destId="{EE435CBE-AD49-41CD-B02D-921CDE11AD06}" srcOrd="2" destOrd="0" parTransId="{2168FDC0-99C2-417E-901E-CD2430BE945E}" sibTransId="{7933104C-B92B-40F8-B2B5-347A4B025B01}"/>
    <dgm:cxn modelId="{B2A12159-17E6-41D8-88AA-2E3AA42ECF89}" srcId="{EDB3E06A-D113-4A49-BCE7-C86ED8A8CD3B}" destId="{A0C51AC3-4A90-4FC0-AF07-D5A2EED6E238}" srcOrd="1" destOrd="0" parTransId="{0469E6DF-4F50-48B3-A90C-D185124BDD78}" sibTransId="{2F3CC91D-3E79-49B1-A866-DD8413CF4B1C}"/>
    <dgm:cxn modelId="{015225CA-F3D0-471F-B9B2-830A670D37B8}" type="presOf" srcId="{72A41B20-3648-48AD-BA4A-A2B16D9DDE2F}" destId="{5B9037A1-EE93-4D30-818C-F4A042D2CDC8}" srcOrd="0" destOrd="0" presId="urn:microsoft.com/office/officeart/2005/8/layout/cycle7"/>
    <dgm:cxn modelId="{6E8D0786-02FC-4229-A78E-9F3C2D4F764E}" type="presOf" srcId="{EE435CBE-AD49-41CD-B02D-921CDE11AD06}" destId="{F3B6D39C-EA85-48D9-9F6F-50041DE334A5}" srcOrd="0" destOrd="0" presId="urn:microsoft.com/office/officeart/2005/8/layout/cycle7"/>
    <dgm:cxn modelId="{C478BB43-0ECF-4002-A67A-2DD0B6C058D1}" type="presOf" srcId="{CC70953E-42A7-4BB8-93F6-268582D21AF3}" destId="{B9949E65-B2F4-4791-80C6-C8E9631FC0D4}" srcOrd="0" destOrd="0" presId="urn:microsoft.com/office/officeart/2005/8/layout/cycle7"/>
    <dgm:cxn modelId="{431C8F03-3037-42EA-B7E4-CCA748CDF0FC}" type="presOf" srcId="{C4088F28-4F7B-4044-B82B-DF9CAA854855}" destId="{A42800AC-EF03-4E1F-9446-25ABBE4105F0}" srcOrd="1" destOrd="0" presId="urn:microsoft.com/office/officeart/2005/8/layout/cycle7"/>
    <dgm:cxn modelId="{61678C9B-14AB-46EA-8C0A-60C3F28E31A2}" type="presOf" srcId="{C4088F28-4F7B-4044-B82B-DF9CAA854855}" destId="{DC2D2342-B830-4E57-B8CC-BCAD352323E4}" srcOrd="0" destOrd="0" presId="urn:microsoft.com/office/officeart/2005/8/layout/cycle7"/>
    <dgm:cxn modelId="{6E6813E5-3969-4479-8CF0-1A85A5D14A97}" type="presOf" srcId="{4A342AB4-3DCC-41EC-93AC-72E61A97DF13}" destId="{54498F3D-1866-4E2A-8D3B-59712B8FD7C8}" srcOrd="1" destOrd="0" presId="urn:microsoft.com/office/officeart/2005/8/layout/cycle7"/>
    <dgm:cxn modelId="{3D99B994-86DF-45B6-98ED-424244EF6C90}" type="presOf" srcId="{7933104C-B92B-40F8-B2B5-347A4B025B01}" destId="{291122E5-DB96-42D5-9078-EEABC591DDC0}" srcOrd="1" destOrd="0" presId="urn:microsoft.com/office/officeart/2005/8/layout/cycle7"/>
    <dgm:cxn modelId="{B34B802D-731E-4EBE-9C13-E8F692E21605}" type="presOf" srcId="{2F3CC91D-3E79-49B1-A866-DD8413CF4B1C}" destId="{D43D2831-4D57-4813-BD2D-F897801D912C}" srcOrd="0" destOrd="0" presId="urn:microsoft.com/office/officeart/2005/8/layout/cycle7"/>
    <dgm:cxn modelId="{6F644438-E0D8-436B-809C-ECAD3A670856}" srcId="{EDB3E06A-D113-4A49-BCE7-C86ED8A8CD3B}" destId="{72A41B20-3648-48AD-BA4A-A2B16D9DDE2F}" srcOrd="0" destOrd="0" parTransId="{D52384AA-7D0C-43D2-945D-34065E8A3AB6}" sibTransId="{4A342AB4-3DCC-41EC-93AC-72E61A97DF13}"/>
    <dgm:cxn modelId="{1C23D4BA-F4E2-4F9D-AA34-327DB6396695}" type="presParOf" srcId="{9FBEED4C-B8B6-4436-9059-31DD6A75FCD8}" destId="{5B9037A1-EE93-4D30-818C-F4A042D2CDC8}" srcOrd="0" destOrd="0" presId="urn:microsoft.com/office/officeart/2005/8/layout/cycle7"/>
    <dgm:cxn modelId="{7FDBFF9B-07AC-418B-B3CA-C47664517AEF}" type="presParOf" srcId="{9FBEED4C-B8B6-4436-9059-31DD6A75FCD8}" destId="{64CCE507-7349-41BB-883A-98B8902C33E5}" srcOrd="1" destOrd="0" presId="urn:microsoft.com/office/officeart/2005/8/layout/cycle7"/>
    <dgm:cxn modelId="{331D5C6A-2B89-484E-8F0F-829657357A57}" type="presParOf" srcId="{64CCE507-7349-41BB-883A-98B8902C33E5}" destId="{54498F3D-1866-4E2A-8D3B-59712B8FD7C8}" srcOrd="0" destOrd="0" presId="urn:microsoft.com/office/officeart/2005/8/layout/cycle7"/>
    <dgm:cxn modelId="{5F2C5B49-B9F6-467C-9E93-C21D909061B4}" type="presParOf" srcId="{9FBEED4C-B8B6-4436-9059-31DD6A75FCD8}" destId="{DCD66631-1340-4E75-8FC1-E70F66112631}" srcOrd="2" destOrd="0" presId="urn:microsoft.com/office/officeart/2005/8/layout/cycle7"/>
    <dgm:cxn modelId="{36576120-5C4A-42A0-A719-FD93BEF84C8A}" type="presParOf" srcId="{9FBEED4C-B8B6-4436-9059-31DD6A75FCD8}" destId="{D43D2831-4D57-4813-BD2D-F897801D912C}" srcOrd="3" destOrd="0" presId="urn:microsoft.com/office/officeart/2005/8/layout/cycle7"/>
    <dgm:cxn modelId="{0BFB77EC-D416-44D6-9625-8BF41CD18C20}" type="presParOf" srcId="{D43D2831-4D57-4813-BD2D-F897801D912C}" destId="{229DCE21-A4C7-4278-A846-72A016BB3B5A}" srcOrd="0" destOrd="0" presId="urn:microsoft.com/office/officeart/2005/8/layout/cycle7"/>
    <dgm:cxn modelId="{3FEA4C2B-5783-4DB2-A356-0CD1DE3151AC}" type="presParOf" srcId="{9FBEED4C-B8B6-4436-9059-31DD6A75FCD8}" destId="{F3B6D39C-EA85-48D9-9F6F-50041DE334A5}" srcOrd="4" destOrd="0" presId="urn:microsoft.com/office/officeart/2005/8/layout/cycle7"/>
    <dgm:cxn modelId="{B3C22798-944E-4670-A986-3E5BAFDF2745}" type="presParOf" srcId="{9FBEED4C-B8B6-4436-9059-31DD6A75FCD8}" destId="{CD7BB53F-74BB-45FF-A8FC-87E050469C4B}" srcOrd="5" destOrd="0" presId="urn:microsoft.com/office/officeart/2005/8/layout/cycle7"/>
    <dgm:cxn modelId="{CF6E02E9-2068-451F-AA6D-57D7BB08FF13}" type="presParOf" srcId="{CD7BB53F-74BB-45FF-A8FC-87E050469C4B}" destId="{291122E5-DB96-42D5-9078-EEABC591DDC0}" srcOrd="0" destOrd="0" presId="urn:microsoft.com/office/officeart/2005/8/layout/cycle7"/>
    <dgm:cxn modelId="{D3A2848F-C0BF-4782-8EE0-53A1068DAFA1}" type="presParOf" srcId="{9FBEED4C-B8B6-4436-9059-31DD6A75FCD8}" destId="{B9949E65-B2F4-4791-80C6-C8E9631FC0D4}" srcOrd="6" destOrd="0" presId="urn:microsoft.com/office/officeart/2005/8/layout/cycle7"/>
    <dgm:cxn modelId="{294FF856-CA49-4B4A-838B-1B1A622862F1}" type="presParOf" srcId="{9FBEED4C-B8B6-4436-9059-31DD6A75FCD8}" destId="{DC2D2342-B830-4E57-B8CC-BCAD352323E4}" srcOrd="7" destOrd="0" presId="urn:microsoft.com/office/officeart/2005/8/layout/cycle7"/>
    <dgm:cxn modelId="{D422C3C5-CA39-4858-9666-33088141423B}" type="presParOf" srcId="{DC2D2342-B830-4E57-B8CC-BCAD352323E4}" destId="{A42800AC-EF03-4E1F-9446-25ABBE4105F0}" srcOrd="0" destOrd="0" presId="urn:microsoft.com/office/officeart/2005/8/layout/cycle7"/>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EFA75-5AD1-4519-9159-06C16C233103}">
      <dsp:nvSpPr>
        <dsp:cNvPr id="0" name=""/>
        <dsp:cNvSpPr/>
      </dsp:nvSpPr>
      <dsp:spPr>
        <a:xfrm>
          <a:off x="686468" y="1417444"/>
          <a:ext cx="2458222" cy="1229111"/>
        </a:xfrm>
        <a:prstGeom prst="roundRect">
          <a:avLst>
            <a:gd name="adj" fmla="val 10000"/>
          </a:avLst>
        </a:prstGeom>
        <a:gradFill rotWithShape="0">
          <a:gsLst>
            <a:gs pos="0">
              <a:schemeClr val="accent6">
                <a:alpha val="80000"/>
                <a:hueOff val="0"/>
                <a:satOff val="0"/>
                <a:lumOff val="0"/>
                <a:alphaOff val="0"/>
                <a:satMod val="103000"/>
                <a:lumMod val="102000"/>
                <a:tint val="94000"/>
              </a:schemeClr>
            </a:gs>
            <a:gs pos="50000">
              <a:schemeClr val="accent6">
                <a:alpha val="80000"/>
                <a:hueOff val="0"/>
                <a:satOff val="0"/>
                <a:lumOff val="0"/>
                <a:alphaOff val="0"/>
                <a:satMod val="110000"/>
                <a:lumMod val="100000"/>
                <a:shade val="100000"/>
              </a:schemeClr>
            </a:gs>
            <a:gs pos="100000">
              <a:schemeClr val="accent6">
                <a:alpha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kumimoji="0" lang="es-CO" sz="1800" b="1" i="0" u="none" strike="noStrike" kern="1200" cap="none" spc="0" normalizeH="0" baseline="0" noProof="0" dirty="0" smtClean="0">
              <a:ln/>
              <a:solidFill>
                <a:schemeClr val="bg1"/>
              </a:solidFill>
              <a:effectLst/>
              <a:uLnTx/>
              <a:uFillTx/>
              <a:latin typeface="Calibri Light"/>
              <a:cs typeface="Open Sans Extrabold" panose="020B0906030804020204" pitchFamily="34" charset="0"/>
            </a:rPr>
            <a:t>Convenio de Diversidad Biológica</a:t>
          </a:r>
        </a:p>
        <a:p>
          <a:pPr lvl="0" algn="ctr" defTabSz="800100" rtl="0">
            <a:lnSpc>
              <a:spcPct val="90000"/>
            </a:lnSpc>
            <a:spcBef>
              <a:spcPct val="0"/>
            </a:spcBef>
            <a:spcAft>
              <a:spcPct val="35000"/>
            </a:spcAft>
          </a:pPr>
          <a:r>
            <a:rPr kumimoji="0" lang="es-CO" sz="1400" b="0" i="0" u="none" strike="noStrike" kern="1200" cap="none" spc="0" normalizeH="0" baseline="0" noProof="0" dirty="0" smtClean="0">
              <a:ln/>
              <a:solidFill>
                <a:schemeClr val="bg1"/>
              </a:solidFill>
              <a:effectLst/>
              <a:uLnTx/>
              <a:uFillTx/>
              <a:latin typeface="Calibri Light"/>
              <a:cs typeface="Open Sans Extrabold" panose="020B0906030804020204" pitchFamily="34" charset="0"/>
            </a:rPr>
            <a:t>Ley 165 de 1994, </a:t>
          </a:r>
          <a:r>
            <a:rPr lang="es-ES" sz="1400" kern="1200" dirty="0" smtClean="0">
              <a:solidFill>
                <a:schemeClr val="bg1"/>
              </a:solidFill>
            </a:rPr>
            <a:t>objetivos de conservación de la biodiversidad que se persiguen son:</a:t>
          </a:r>
          <a:endParaRPr lang="es-ES" sz="1400" kern="1200" dirty="0">
            <a:solidFill>
              <a:schemeClr val="bg1"/>
            </a:solidFill>
          </a:endParaRPr>
        </a:p>
      </dsp:txBody>
      <dsp:txXfrm>
        <a:off x="722467" y="1453443"/>
        <a:ext cx="2386224" cy="1157113"/>
      </dsp:txXfrm>
    </dsp:sp>
    <dsp:sp modelId="{9B459322-04C0-467B-A60D-B0F13213A2A0}">
      <dsp:nvSpPr>
        <dsp:cNvPr id="0" name=""/>
        <dsp:cNvSpPr/>
      </dsp:nvSpPr>
      <dsp:spPr>
        <a:xfrm rot="18289469">
          <a:off x="2775408" y="1298041"/>
          <a:ext cx="1721852" cy="54438"/>
        </a:xfrm>
        <a:custGeom>
          <a:avLst/>
          <a:gdLst/>
          <a:ahLst/>
          <a:cxnLst/>
          <a:rect l="0" t="0" r="0" b="0"/>
          <a:pathLst>
            <a:path>
              <a:moveTo>
                <a:pt x="0" y="27219"/>
              </a:moveTo>
              <a:lnTo>
                <a:pt x="1721852" y="27219"/>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solidFill>
              <a:schemeClr val="bg1"/>
            </a:solidFill>
          </a:endParaRPr>
        </a:p>
      </dsp:txBody>
      <dsp:txXfrm>
        <a:off x="3593288" y="1282214"/>
        <a:ext cx="86092" cy="86092"/>
      </dsp:txXfrm>
    </dsp:sp>
    <dsp:sp modelId="{B013C202-E2D4-4E53-8422-44D870F2E97F}">
      <dsp:nvSpPr>
        <dsp:cNvPr id="0" name=""/>
        <dsp:cNvSpPr/>
      </dsp:nvSpPr>
      <dsp:spPr>
        <a:xfrm>
          <a:off x="4127979" y="3966"/>
          <a:ext cx="2458222" cy="1229111"/>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bg1"/>
              </a:solidFill>
            </a:rPr>
            <a:t>conservación de la diversidad</a:t>
          </a:r>
          <a:endParaRPr lang="es-ES" sz="1700" kern="1200" dirty="0">
            <a:solidFill>
              <a:schemeClr val="bg1"/>
            </a:solidFill>
          </a:endParaRPr>
        </a:p>
      </dsp:txBody>
      <dsp:txXfrm>
        <a:off x="4163978" y="39965"/>
        <a:ext cx="2386224" cy="1157113"/>
      </dsp:txXfrm>
    </dsp:sp>
    <dsp:sp modelId="{58C1E581-3F83-4A17-973B-92B3B9796030}">
      <dsp:nvSpPr>
        <dsp:cNvPr id="0" name=""/>
        <dsp:cNvSpPr/>
      </dsp:nvSpPr>
      <dsp:spPr>
        <a:xfrm>
          <a:off x="3144690" y="2004780"/>
          <a:ext cx="983288" cy="54438"/>
        </a:xfrm>
        <a:custGeom>
          <a:avLst/>
          <a:gdLst/>
          <a:ahLst/>
          <a:cxnLst/>
          <a:rect l="0" t="0" r="0" b="0"/>
          <a:pathLst>
            <a:path>
              <a:moveTo>
                <a:pt x="0" y="27219"/>
              </a:moveTo>
              <a:lnTo>
                <a:pt x="983288" y="27219"/>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chemeClr val="bg1"/>
            </a:solidFill>
          </a:endParaRPr>
        </a:p>
      </dsp:txBody>
      <dsp:txXfrm>
        <a:off x="3611752" y="2007417"/>
        <a:ext cx="49164" cy="49164"/>
      </dsp:txXfrm>
    </dsp:sp>
    <dsp:sp modelId="{034A0041-C750-436A-9A58-F1E9BD8B46E2}">
      <dsp:nvSpPr>
        <dsp:cNvPr id="0" name=""/>
        <dsp:cNvSpPr/>
      </dsp:nvSpPr>
      <dsp:spPr>
        <a:xfrm>
          <a:off x="4127979" y="1417444"/>
          <a:ext cx="2458222" cy="1229111"/>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bg1"/>
              </a:solidFill>
            </a:rPr>
            <a:t>la utilización sostenible de sus componentes </a:t>
          </a:r>
          <a:endParaRPr lang="es-ES" sz="1700" kern="1200" dirty="0">
            <a:solidFill>
              <a:schemeClr val="bg1"/>
            </a:solidFill>
          </a:endParaRPr>
        </a:p>
      </dsp:txBody>
      <dsp:txXfrm>
        <a:off x="4163978" y="1453443"/>
        <a:ext cx="2386224" cy="1157113"/>
      </dsp:txXfrm>
    </dsp:sp>
    <dsp:sp modelId="{6E61252A-4F5C-4707-803B-EF1B2868ECAA}">
      <dsp:nvSpPr>
        <dsp:cNvPr id="0" name=""/>
        <dsp:cNvSpPr/>
      </dsp:nvSpPr>
      <dsp:spPr>
        <a:xfrm rot="3310531">
          <a:off x="2775408" y="2711519"/>
          <a:ext cx="1721852" cy="54438"/>
        </a:xfrm>
        <a:custGeom>
          <a:avLst/>
          <a:gdLst/>
          <a:ahLst/>
          <a:cxnLst/>
          <a:rect l="0" t="0" r="0" b="0"/>
          <a:pathLst>
            <a:path>
              <a:moveTo>
                <a:pt x="0" y="27219"/>
              </a:moveTo>
              <a:lnTo>
                <a:pt x="1721852" y="27219"/>
              </a:lnTo>
            </a:path>
          </a:pathLst>
        </a:custGeom>
        <a:noFill/>
        <a:ln w="12700" cap="flat" cmpd="sng" algn="ctr">
          <a:solidFill>
            <a:schemeClr val="accent6">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solidFill>
              <a:schemeClr val="bg1"/>
            </a:solidFill>
          </a:endParaRPr>
        </a:p>
      </dsp:txBody>
      <dsp:txXfrm>
        <a:off x="3593288" y="2695692"/>
        <a:ext cx="86092" cy="86092"/>
      </dsp:txXfrm>
    </dsp:sp>
    <dsp:sp modelId="{24815BDC-E07A-4045-AEDC-DB0CF03FC3F1}">
      <dsp:nvSpPr>
        <dsp:cNvPr id="0" name=""/>
        <dsp:cNvSpPr/>
      </dsp:nvSpPr>
      <dsp:spPr>
        <a:xfrm>
          <a:off x="4127979" y="2830922"/>
          <a:ext cx="2458222" cy="1229111"/>
        </a:xfrm>
        <a:prstGeom prst="roundRect">
          <a:avLst>
            <a:gd name="adj" fmla="val 10000"/>
          </a:avLst>
        </a:prstGeom>
        <a:gradFill rotWithShape="0">
          <a:gsLst>
            <a:gs pos="0">
              <a:schemeClr val="accent6">
                <a:alpha val="70000"/>
                <a:hueOff val="0"/>
                <a:satOff val="0"/>
                <a:lumOff val="0"/>
                <a:alphaOff val="0"/>
                <a:satMod val="103000"/>
                <a:lumMod val="102000"/>
                <a:tint val="94000"/>
              </a:schemeClr>
            </a:gs>
            <a:gs pos="50000">
              <a:schemeClr val="accent6">
                <a:alpha val="70000"/>
                <a:hueOff val="0"/>
                <a:satOff val="0"/>
                <a:lumOff val="0"/>
                <a:alphaOff val="0"/>
                <a:satMod val="110000"/>
                <a:lumMod val="100000"/>
                <a:shade val="100000"/>
              </a:schemeClr>
            </a:gs>
            <a:gs pos="100000">
              <a:schemeClr val="accent6">
                <a:alpha val="7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bg1"/>
              </a:solidFill>
            </a:rPr>
            <a:t>la participación justa y equitativa en los beneficios que se deriven del uso de recursos genéticos</a:t>
          </a:r>
          <a:endParaRPr lang="es-ES" sz="1700" kern="1200" dirty="0">
            <a:solidFill>
              <a:schemeClr val="bg1"/>
            </a:solidFill>
          </a:endParaRPr>
        </a:p>
      </dsp:txBody>
      <dsp:txXfrm>
        <a:off x="4163978" y="2866921"/>
        <a:ext cx="2386224" cy="11571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994D1-9DEA-4B5E-8B51-0F2689CF4350}">
      <dsp:nvSpPr>
        <dsp:cNvPr id="0" name=""/>
        <dsp:cNvSpPr/>
      </dsp:nvSpPr>
      <dsp:spPr>
        <a:xfrm rot="5400000">
          <a:off x="942738" y="1100479"/>
          <a:ext cx="1137095" cy="1641273"/>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2E2B347-8250-4102-8C84-9A0427E5B0DC}">
      <dsp:nvSpPr>
        <dsp:cNvPr id="0" name=""/>
        <dsp:cNvSpPr/>
      </dsp:nvSpPr>
      <dsp:spPr>
        <a:xfrm>
          <a:off x="313738" y="25212"/>
          <a:ext cx="1914199" cy="133987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 Preparación</a:t>
          </a:r>
          <a:endParaRPr lang="es-CO" sz="2100" b="1" kern="1200" dirty="0">
            <a:solidFill>
              <a:schemeClr val="tx1"/>
            </a:solidFill>
          </a:endParaRPr>
        </a:p>
      </dsp:txBody>
      <dsp:txXfrm>
        <a:off x="379157" y="90631"/>
        <a:ext cx="1783361" cy="1209039"/>
      </dsp:txXfrm>
    </dsp:sp>
    <dsp:sp modelId="{1D33043F-F09A-4CC4-8404-B98C64963B94}">
      <dsp:nvSpPr>
        <dsp:cNvPr id="0" name=""/>
        <dsp:cNvSpPr/>
      </dsp:nvSpPr>
      <dsp:spPr>
        <a:xfrm>
          <a:off x="2230311" y="162183"/>
          <a:ext cx="2759282"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Valoración de la iniciativa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Estado del Arte socioeconómica y cultural</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Canales de Comunicación</a:t>
          </a:r>
          <a:endParaRPr lang="es-CO" sz="1200" b="1" kern="1200" dirty="0">
            <a:solidFill>
              <a:schemeClr val="bg1"/>
            </a:solidFill>
          </a:endParaRPr>
        </a:p>
      </dsp:txBody>
      <dsp:txXfrm>
        <a:off x="2230311" y="162183"/>
        <a:ext cx="2759282" cy="1082947"/>
      </dsp:txXfrm>
    </dsp:sp>
    <dsp:sp modelId="{2728C9A4-49EF-48A8-B7C7-C030247F5247}">
      <dsp:nvSpPr>
        <dsp:cNvPr id="0" name=""/>
        <dsp:cNvSpPr/>
      </dsp:nvSpPr>
      <dsp:spPr>
        <a:xfrm rot="5400000">
          <a:off x="2652118" y="2627063"/>
          <a:ext cx="1137095" cy="1622075"/>
        </a:xfrm>
        <a:prstGeom prst="bentUpArrow">
          <a:avLst>
            <a:gd name="adj1" fmla="val 32840"/>
            <a:gd name="adj2" fmla="val 25000"/>
            <a:gd name="adj3" fmla="val 35780"/>
          </a:avLst>
        </a:prstGeom>
        <a:solidFill>
          <a:schemeClr val="accent2">
            <a:tint val="50000"/>
            <a:hueOff val="-1277665"/>
            <a:satOff val="-39815"/>
            <a:lumOff val="7578"/>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7D29F44-C641-46D0-9C1E-3B948EDBE55E}">
      <dsp:nvSpPr>
        <dsp:cNvPr id="0" name=""/>
        <dsp:cNvSpPr/>
      </dsp:nvSpPr>
      <dsp:spPr>
        <a:xfrm>
          <a:off x="2228911" y="1530336"/>
          <a:ext cx="1914199" cy="1339877"/>
        </a:xfrm>
        <a:prstGeom prst="roundRect">
          <a:avLst>
            <a:gd name="adj" fmla="val 16670"/>
          </a:avLst>
        </a:prstGeom>
        <a:gradFill rotWithShape="0">
          <a:gsLst>
            <a:gs pos="0">
              <a:schemeClr val="accent2">
                <a:hueOff val="-565251"/>
                <a:satOff val="3798"/>
                <a:lumOff val="-13138"/>
                <a:alphaOff val="0"/>
                <a:satMod val="103000"/>
                <a:lumMod val="102000"/>
                <a:tint val="94000"/>
              </a:schemeClr>
            </a:gs>
            <a:gs pos="50000">
              <a:schemeClr val="accent2">
                <a:hueOff val="-565251"/>
                <a:satOff val="3798"/>
                <a:lumOff val="-13138"/>
                <a:alphaOff val="0"/>
                <a:satMod val="110000"/>
                <a:lumMod val="100000"/>
                <a:shade val="100000"/>
              </a:schemeClr>
            </a:gs>
            <a:gs pos="100000">
              <a:schemeClr val="accent2">
                <a:hueOff val="-565251"/>
                <a:satOff val="3798"/>
                <a:lumOff val="-1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II: Aprestamiento</a:t>
          </a:r>
          <a:endParaRPr lang="es-CO" sz="2100" b="1" kern="1200" dirty="0">
            <a:solidFill>
              <a:schemeClr val="tx1"/>
            </a:solidFill>
          </a:endParaRPr>
        </a:p>
      </dsp:txBody>
      <dsp:txXfrm>
        <a:off x="2294330" y="1595755"/>
        <a:ext cx="1783361" cy="1209039"/>
      </dsp:txXfrm>
    </dsp:sp>
    <dsp:sp modelId="{54091BF3-80A3-468E-813A-F63146992547}">
      <dsp:nvSpPr>
        <dsp:cNvPr id="0" name=""/>
        <dsp:cNvSpPr/>
      </dsp:nvSpPr>
      <dsp:spPr>
        <a:xfrm>
          <a:off x="4153749" y="1646493"/>
          <a:ext cx="3913310"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Identificación y descripción de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Participación activa de los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Base técnica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Definición de objetivos, delimitación y categorización</a:t>
          </a:r>
          <a:endParaRPr lang="es-CO" sz="1200" b="1" kern="1200" dirty="0">
            <a:solidFill>
              <a:schemeClr val="bg1"/>
            </a:solidFill>
          </a:endParaRPr>
        </a:p>
      </dsp:txBody>
      <dsp:txXfrm>
        <a:off x="4153749" y="1646493"/>
        <a:ext cx="3913310" cy="1082947"/>
      </dsp:txXfrm>
    </dsp:sp>
    <dsp:sp modelId="{FB612E3C-7973-40A9-91D8-1053BAEA20E5}">
      <dsp:nvSpPr>
        <dsp:cNvPr id="0" name=""/>
        <dsp:cNvSpPr/>
      </dsp:nvSpPr>
      <dsp:spPr>
        <a:xfrm>
          <a:off x="4144083" y="3035460"/>
          <a:ext cx="1914199" cy="1339877"/>
        </a:xfrm>
        <a:prstGeom prst="roundRect">
          <a:avLst>
            <a:gd name="adj" fmla="val 16670"/>
          </a:avLst>
        </a:prstGeom>
        <a:gradFill rotWithShape="0">
          <a:gsLst>
            <a:gs pos="0">
              <a:schemeClr val="accent2">
                <a:hueOff val="-1130502"/>
                <a:satOff val="7597"/>
                <a:lumOff val="-26276"/>
                <a:alphaOff val="0"/>
                <a:satMod val="103000"/>
                <a:lumMod val="102000"/>
                <a:tint val="94000"/>
              </a:schemeClr>
            </a:gs>
            <a:gs pos="50000">
              <a:schemeClr val="accent2">
                <a:hueOff val="-1130502"/>
                <a:satOff val="7597"/>
                <a:lumOff val="-26276"/>
                <a:alphaOff val="0"/>
                <a:satMod val="110000"/>
                <a:lumMod val="100000"/>
                <a:shade val="100000"/>
              </a:schemeClr>
            </a:gs>
            <a:gs pos="100000">
              <a:schemeClr val="accent2">
                <a:hueOff val="-1130502"/>
                <a:satOff val="7597"/>
                <a:lumOff val="-262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0" kern="1200" dirty="0" smtClean="0">
              <a:solidFill>
                <a:schemeClr val="tx1"/>
              </a:solidFill>
            </a:rPr>
            <a:t>Fase III: Declaratoria</a:t>
          </a:r>
          <a:endParaRPr lang="es-CO" sz="2100" b="0" kern="1200" dirty="0">
            <a:solidFill>
              <a:schemeClr val="tx1"/>
            </a:solidFill>
          </a:endParaRPr>
        </a:p>
      </dsp:txBody>
      <dsp:txXfrm>
        <a:off x="4209502" y="3100879"/>
        <a:ext cx="1783361" cy="1209039"/>
      </dsp:txXfrm>
    </dsp:sp>
    <dsp:sp modelId="{F63CD4F7-1508-4CC3-8782-ACA9596B08A0}">
      <dsp:nvSpPr>
        <dsp:cNvPr id="0" name=""/>
        <dsp:cNvSpPr/>
      </dsp:nvSpPr>
      <dsp:spPr>
        <a:xfrm>
          <a:off x="6069188" y="3174879"/>
          <a:ext cx="1997871"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Sustentación del proceso de declaratoria</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Documentos finales</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Suscripción del acto administrativo</a:t>
          </a:r>
          <a:endParaRPr lang="es-CO" sz="1200" b="0" kern="1200" dirty="0">
            <a:solidFill>
              <a:schemeClr val="tx1">
                <a:lumMod val="50000"/>
              </a:schemeClr>
            </a:solidFill>
          </a:endParaRPr>
        </a:p>
      </dsp:txBody>
      <dsp:txXfrm>
        <a:off x="6069188" y="3174879"/>
        <a:ext cx="1997871" cy="1082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EDD47-3D2A-4802-A84E-C8C7394C1150}">
      <dsp:nvSpPr>
        <dsp:cNvPr id="0" name=""/>
        <dsp:cNvSpPr/>
      </dsp:nvSpPr>
      <dsp:spPr>
        <a:xfrm rot="5400000">
          <a:off x="2107688" y="702118"/>
          <a:ext cx="616612" cy="701992"/>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F8D06B-8F07-4D9C-8AD7-A4BB1200F890}">
      <dsp:nvSpPr>
        <dsp:cNvPr id="0" name=""/>
        <dsp:cNvSpPr/>
      </dsp:nvSpPr>
      <dsp:spPr>
        <a:xfrm>
          <a:off x="1121994" y="18591"/>
          <a:ext cx="2682672" cy="726575"/>
        </a:xfrm>
        <a:prstGeom prst="roundRect">
          <a:avLst>
            <a:gd name="adj" fmla="val 16670"/>
          </a:avLst>
        </a:prstGeom>
        <a:solidFill>
          <a:srgbClr val="00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bg1"/>
              </a:solidFill>
            </a:rPr>
            <a:t>Sustentación del proceso</a:t>
          </a:r>
          <a:endParaRPr lang="es-ES" sz="1600" b="1" kern="1200" dirty="0">
            <a:solidFill>
              <a:schemeClr val="bg1"/>
            </a:solidFill>
          </a:endParaRPr>
        </a:p>
      </dsp:txBody>
      <dsp:txXfrm>
        <a:off x="1157469" y="54066"/>
        <a:ext cx="2611722" cy="655625"/>
      </dsp:txXfrm>
    </dsp:sp>
    <dsp:sp modelId="{EED71E10-648F-45A5-8390-C5D7D6BDCFF5}">
      <dsp:nvSpPr>
        <dsp:cNvPr id="0" name=""/>
        <dsp:cNvSpPr/>
      </dsp:nvSpPr>
      <dsp:spPr>
        <a:xfrm>
          <a:off x="2982336" y="87886"/>
          <a:ext cx="754951" cy="587250"/>
        </a:xfrm>
        <a:prstGeom prst="rect">
          <a:avLst/>
        </a:prstGeom>
        <a:noFill/>
        <a:ln>
          <a:noFill/>
        </a:ln>
        <a:effectLst/>
      </dsp:spPr>
      <dsp:style>
        <a:lnRef idx="0">
          <a:scrgbClr r="0" g="0" b="0"/>
        </a:lnRef>
        <a:fillRef idx="0">
          <a:scrgbClr r="0" g="0" b="0"/>
        </a:fillRef>
        <a:effectRef idx="0">
          <a:scrgbClr r="0" g="0" b="0"/>
        </a:effectRef>
        <a:fontRef idx="minor"/>
      </dsp:style>
    </dsp:sp>
    <dsp:sp modelId="{D8A6A29B-C22E-4529-9A2D-55ACD2FAE49D}">
      <dsp:nvSpPr>
        <dsp:cNvPr id="0" name=""/>
        <dsp:cNvSpPr/>
      </dsp:nvSpPr>
      <dsp:spPr>
        <a:xfrm rot="5400000">
          <a:off x="3395371" y="1518302"/>
          <a:ext cx="616612" cy="701992"/>
        </a:xfrm>
        <a:prstGeom prst="bentUpArrow">
          <a:avLst>
            <a:gd name="adj1" fmla="val 32840"/>
            <a:gd name="adj2" fmla="val 25000"/>
            <a:gd name="adj3" fmla="val 35780"/>
          </a:avLst>
        </a:prstGeom>
        <a:solidFill>
          <a:schemeClr val="accent5">
            <a:tint val="50000"/>
            <a:hueOff val="-3672177"/>
            <a:satOff val="-7688"/>
            <a:lumOff val="5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6EBEA1-0B95-4680-B274-2AD5220EDD12}">
      <dsp:nvSpPr>
        <dsp:cNvPr id="0" name=""/>
        <dsp:cNvSpPr/>
      </dsp:nvSpPr>
      <dsp:spPr>
        <a:xfrm>
          <a:off x="2954301" y="770603"/>
          <a:ext cx="2682672" cy="726575"/>
        </a:xfrm>
        <a:prstGeom prst="roundRect">
          <a:avLst>
            <a:gd name="adj" fmla="val 1667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smtClean="0">
              <a:solidFill>
                <a:schemeClr val="bg1"/>
              </a:solidFill>
            </a:rPr>
            <a:t>Acciones complementarias</a:t>
          </a:r>
          <a:endParaRPr lang="es-ES" sz="1600" b="1" kern="1200" dirty="0">
            <a:solidFill>
              <a:schemeClr val="bg1"/>
            </a:solidFill>
          </a:endParaRPr>
        </a:p>
      </dsp:txBody>
      <dsp:txXfrm>
        <a:off x="2989776" y="806078"/>
        <a:ext cx="2611722" cy="655625"/>
      </dsp:txXfrm>
    </dsp:sp>
    <dsp:sp modelId="{CC7EC4DD-0768-4390-AD5C-9922C3551E38}">
      <dsp:nvSpPr>
        <dsp:cNvPr id="0" name=""/>
        <dsp:cNvSpPr/>
      </dsp:nvSpPr>
      <dsp:spPr>
        <a:xfrm>
          <a:off x="4270019" y="904070"/>
          <a:ext cx="754951" cy="587250"/>
        </a:xfrm>
        <a:prstGeom prst="rect">
          <a:avLst/>
        </a:prstGeom>
        <a:noFill/>
        <a:ln>
          <a:noFill/>
        </a:ln>
        <a:effectLst/>
      </dsp:spPr>
      <dsp:style>
        <a:lnRef idx="0">
          <a:scrgbClr r="0" g="0" b="0"/>
        </a:lnRef>
        <a:fillRef idx="0">
          <a:scrgbClr r="0" g="0" b="0"/>
        </a:fillRef>
        <a:effectRef idx="0">
          <a:scrgbClr r="0" g="0" b="0"/>
        </a:effectRef>
        <a:fontRef idx="minor"/>
      </dsp:style>
    </dsp:sp>
    <dsp:sp modelId="{5D8CE9CD-EE5B-41DB-BCD5-DDBA84698AE8}">
      <dsp:nvSpPr>
        <dsp:cNvPr id="0" name=""/>
        <dsp:cNvSpPr/>
      </dsp:nvSpPr>
      <dsp:spPr>
        <a:xfrm rot="5400000">
          <a:off x="4683054" y="2334487"/>
          <a:ext cx="616612" cy="701992"/>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8D0B42-BB15-431C-AB6C-E5860DE7C295}">
      <dsp:nvSpPr>
        <dsp:cNvPr id="0" name=""/>
        <dsp:cNvSpPr/>
      </dsp:nvSpPr>
      <dsp:spPr>
        <a:xfrm>
          <a:off x="4194661" y="1525196"/>
          <a:ext cx="2682672" cy="726575"/>
        </a:xfrm>
        <a:prstGeom prst="roundRect">
          <a:avLst>
            <a:gd name="adj" fmla="val 16670"/>
          </a:avLst>
        </a:prstGeom>
        <a:solidFill>
          <a:srgbClr val="79C4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bg1"/>
              </a:solidFill>
            </a:rPr>
            <a:t>Documento final</a:t>
          </a:r>
          <a:endParaRPr lang="es-ES" sz="1600" b="1" kern="1200" dirty="0">
            <a:solidFill>
              <a:schemeClr val="bg1"/>
            </a:solidFill>
          </a:endParaRPr>
        </a:p>
      </dsp:txBody>
      <dsp:txXfrm>
        <a:off x="4230136" y="1560671"/>
        <a:ext cx="2611722" cy="655625"/>
      </dsp:txXfrm>
    </dsp:sp>
    <dsp:sp modelId="{9B55F2C3-55B0-40EC-8335-02B617E7D3EA}">
      <dsp:nvSpPr>
        <dsp:cNvPr id="0" name=""/>
        <dsp:cNvSpPr/>
      </dsp:nvSpPr>
      <dsp:spPr>
        <a:xfrm>
          <a:off x="5557702" y="1720254"/>
          <a:ext cx="754951" cy="587250"/>
        </a:xfrm>
        <a:prstGeom prst="rect">
          <a:avLst/>
        </a:prstGeom>
        <a:noFill/>
        <a:ln>
          <a:noFill/>
        </a:ln>
        <a:effectLst/>
      </dsp:spPr>
      <dsp:style>
        <a:lnRef idx="0">
          <a:scrgbClr r="0" g="0" b="0"/>
        </a:lnRef>
        <a:fillRef idx="0">
          <a:scrgbClr r="0" g="0" b="0"/>
        </a:fillRef>
        <a:effectRef idx="0">
          <a:scrgbClr r="0" g="0" b="0"/>
        </a:effectRef>
        <a:fontRef idx="minor"/>
      </dsp:style>
    </dsp:sp>
    <dsp:sp modelId="{E804B5D4-862F-4E95-8F6F-F9D924DB4B69}">
      <dsp:nvSpPr>
        <dsp:cNvPr id="0" name=""/>
        <dsp:cNvSpPr/>
      </dsp:nvSpPr>
      <dsp:spPr>
        <a:xfrm>
          <a:off x="5450269" y="2295053"/>
          <a:ext cx="2682672" cy="726575"/>
        </a:xfrm>
        <a:prstGeom prst="roundRect">
          <a:avLst>
            <a:gd name="adj" fmla="val 16670"/>
          </a:avLst>
        </a:prstGeom>
        <a:solidFill>
          <a:srgbClr val="C5E6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bg1"/>
              </a:solidFill>
            </a:rPr>
            <a:t>Suscripción acto administrativo</a:t>
          </a:r>
          <a:endParaRPr lang="es-ES" sz="1600" b="1" kern="1200" dirty="0">
            <a:solidFill>
              <a:schemeClr val="bg1"/>
            </a:solidFill>
          </a:endParaRPr>
        </a:p>
      </dsp:txBody>
      <dsp:txXfrm>
        <a:off x="5485744" y="2330528"/>
        <a:ext cx="2611722" cy="65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751D2-6491-4BEE-B7BA-034F28109C18}">
      <dsp:nvSpPr>
        <dsp:cNvPr id="0" name=""/>
        <dsp:cNvSpPr/>
      </dsp:nvSpPr>
      <dsp:spPr>
        <a:xfrm>
          <a:off x="565326" y="2116039"/>
          <a:ext cx="1322605" cy="729242"/>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rPr>
            <a:t>Áreas protegidas</a:t>
          </a:r>
          <a:endParaRPr lang="es-ES" sz="2000" b="1" kern="1200" dirty="0">
            <a:solidFill>
              <a:schemeClr val="bg1"/>
            </a:solidFill>
          </a:endParaRPr>
        </a:p>
      </dsp:txBody>
      <dsp:txXfrm>
        <a:off x="586685" y="2137398"/>
        <a:ext cx="1279887" cy="686524"/>
      </dsp:txXfrm>
    </dsp:sp>
    <dsp:sp modelId="{BF9DB56D-0765-4367-9AE4-D935C08A2024}">
      <dsp:nvSpPr>
        <dsp:cNvPr id="0" name=""/>
        <dsp:cNvSpPr/>
      </dsp:nvSpPr>
      <dsp:spPr>
        <a:xfrm rot="16738480">
          <a:off x="1375611" y="1875010"/>
          <a:ext cx="1214023" cy="12139"/>
        </a:xfrm>
        <a:custGeom>
          <a:avLst/>
          <a:gdLst/>
          <a:ahLst/>
          <a:cxnLst/>
          <a:rect l="0" t="0" r="0" b="0"/>
          <a:pathLst>
            <a:path>
              <a:moveTo>
                <a:pt x="0" y="6069"/>
              </a:moveTo>
              <a:lnTo>
                <a:pt x="1214023" y="60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1952272" y="1850729"/>
        <a:ext cx="60701" cy="60701"/>
      </dsp:txXfrm>
    </dsp:sp>
    <dsp:sp modelId="{2D7E6A2C-B646-429F-909F-521E7B5273FA}">
      <dsp:nvSpPr>
        <dsp:cNvPr id="0" name=""/>
        <dsp:cNvSpPr/>
      </dsp:nvSpPr>
      <dsp:spPr>
        <a:xfrm>
          <a:off x="2077315" y="1094965"/>
          <a:ext cx="746138" cy="373069"/>
        </a:xfrm>
        <a:prstGeom prst="roundRect">
          <a:avLst>
            <a:gd name="adj" fmla="val 1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Públicas</a:t>
          </a:r>
          <a:endParaRPr lang="es-ES" sz="1200" kern="1200" dirty="0"/>
        </a:p>
      </dsp:txBody>
      <dsp:txXfrm>
        <a:off x="2088242" y="1105892"/>
        <a:ext cx="724284" cy="351215"/>
      </dsp:txXfrm>
    </dsp:sp>
    <dsp:sp modelId="{AE11E207-D7AE-4360-BC65-B479D548818A}">
      <dsp:nvSpPr>
        <dsp:cNvPr id="0" name=""/>
        <dsp:cNvSpPr/>
      </dsp:nvSpPr>
      <dsp:spPr>
        <a:xfrm rot="21068004">
          <a:off x="2811715" y="1124026"/>
          <a:ext cx="1964570" cy="12139"/>
        </a:xfrm>
        <a:custGeom>
          <a:avLst/>
          <a:gdLst/>
          <a:ahLst/>
          <a:cxnLst/>
          <a:rect l="0" t="0" r="0" b="0"/>
          <a:pathLst>
            <a:path>
              <a:moveTo>
                <a:pt x="0" y="6069"/>
              </a:moveTo>
              <a:lnTo>
                <a:pt x="1964570"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744887" y="1080981"/>
        <a:ext cx="98228" cy="98228"/>
      </dsp:txXfrm>
    </dsp:sp>
    <dsp:sp modelId="{26DA8EA9-6D9D-4891-8F80-B989221993A7}">
      <dsp:nvSpPr>
        <dsp:cNvPr id="0" name=""/>
        <dsp:cNvSpPr/>
      </dsp:nvSpPr>
      <dsp:spPr>
        <a:xfrm>
          <a:off x="4764548" y="603456"/>
          <a:ext cx="907513" cy="7504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Sistema de parques nacionales naturales</a:t>
          </a:r>
          <a:endParaRPr lang="es-ES" sz="1200" kern="1200" dirty="0"/>
        </a:p>
      </dsp:txBody>
      <dsp:txXfrm>
        <a:off x="4786528" y="625436"/>
        <a:ext cx="863553" cy="706509"/>
      </dsp:txXfrm>
    </dsp:sp>
    <dsp:sp modelId="{21A501A1-4297-428D-AA0E-111D0AAA56C5}">
      <dsp:nvSpPr>
        <dsp:cNvPr id="0" name=""/>
        <dsp:cNvSpPr/>
      </dsp:nvSpPr>
      <dsp:spPr>
        <a:xfrm rot="17732765">
          <a:off x="5423347" y="578083"/>
          <a:ext cx="874578" cy="12139"/>
        </a:xfrm>
        <a:custGeom>
          <a:avLst/>
          <a:gdLst/>
          <a:ahLst/>
          <a:cxnLst/>
          <a:rect l="0" t="0" r="0" b="0"/>
          <a:pathLst>
            <a:path>
              <a:moveTo>
                <a:pt x="0" y="6069"/>
              </a:moveTo>
              <a:lnTo>
                <a:pt x="874578" y="6069"/>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5838772" y="562288"/>
        <a:ext cx="43728" cy="43728"/>
      </dsp:txXfrm>
    </dsp:sp>
    <dsp:sp modelId="{F373FAD5-7B80-4DE6-BE8E-42415198219F}">
      <dsp:nvSpPr>
        <dsp:cNvPr id="0" name=""/>
        <dsp:cNvSpPr/>
      </dsp:nvSpPr>
      <dsp:spPr>
        <a:xfrm>
          <a:off x="6049212" y="3078"/>
          <a:ext cx="941432"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Parque Nacional</a:t>
          </a:r>
          <a:endParaRPr lang="es-ES" sz="1200" kern="1200" dirty="0"/>
        </a:p>
      </dsp:txBody>
      <dsp:txXfrm>
        <a:off x="6060139" y="14005"/>
        <a:ext cx="919578" cy="351215"/>
      </dsp:txXfrm>
    </dsp:sp>
    <dsp:sp modelId="{7D589136-7104-4B26-B84F-FC14F85CD10A}">
      <dsp:nvSpPr>
        <dsp:cNvPr id="0" name=""/>
        <dsp:cNvSpPr/>
      </dsp:nvSpPr>
      <dsp:spPr>
        <a:xfrm rot="18934098">
          <a:off x="5598983" y="793690"/>
          <a:ext cx="511189" cy="12139"/>
        </a:xfrm>
        <a:custGeom>
          <a:avLst/>
          <a:gdLst/>
          <a:ahLst/>
          <a:cxnLst/>
          <a:rect l="0" t="0" r="0" b="0"/>
          <a:pathLst>
            <a:path>
              <a:moveTo>
                <a:pt x="0" y="6069"/>
              </a:moveTo>
              <a:lnTo>
                <a:pt x="511189" y="6069"/>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5841798" y="786980"/>
        <a:ext cx="25559" cy="25559"/>
      </dsp:txXfrm>
    </dsp:sp>
    <dsp:sp modelId="{2A8E5CB4-FB6A-40F3-A76A-F419AEA1EB08}">
      <dsp:nvSpPr>
        <dsp:cNvPr id="0" name=""/>
        <dsp:cNvSpPr/>
      </dsp:nvSpPr>
      <dsp:spPr>
        <a:xfrm>
          <a:off x="6037095" y="434294"/>
          <a:ext cx="941432"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Vía Parque</a:t>
          </a:r>
          <a:endParaRPr lang="es-ES" sz="1200" kern="1200" dirty="0"/>
        </a:p>
      </dsp:txBody>
      <dsp:txXfrm>
        <a:off x="6048022" y="445221"/>
        <a:ext cx="919578" cy="351215"/>
      </dsp:txXfrm>
    </dsp:sp>
    <dsp:sp modelId="{4D506459-07F6-4184-A02E-DA7EA8A50113}">
      <dsp:nvSpPr>
        <dsp:cNvPr id="0" name=""/>
        <dsp:cNvSpPr/>
      </dsp:nvSpPr>
      <dsp:spPr>
        <a:xfrm rot="661918">
          <a:off x="5668625" y="1008205"/>
          <a:ext cx="371905" cy="12139"/>
        </a:xfrm>
        <a:custGeom>
          <a:avLst/>
          <a:gdLst/>
          <a:ahLst/>
          <a:cxnLst/>
          <a:rect l="0" t="0" r="0" b="0"/>
          <a:pathLst>
            <a:path>
              <a:moveTo>
                <a:pt x="0" y="6069"/>
              </a:moveTo>
              <a:lnTo>
                <a:pt x="371905" y="6069"/>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5845280" y="1004977"/>
        <a:ext cx="18595" cy="18595"/>
      </dsp:txXfrm>
    </dsp:sp>
    <dsp:sp modelId="{E234468F-FC66-4110-859A-2E0C01FDF75B}">
      <dsp:nvSpPr>
        <dsp:cNvPr id="0" name=""/>
        <dsp:cNvSpPr/>
      </dsp:nvSpPr>
      <dsp:spPr>
        <a:xfrm>
          <a:off x="6037095" y="863323"/>
          <a:ext cx="941432"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Santuario de Fauna / Flora</a:t>
          </a:r>
          <a:endParaRPr lang="es-ES" sz="1200" kern="1200" dirty="0"/>
        </a:p>
      </dsp:txBody>
      <dsp:txXfrm>
        <a:off x="6048022" y="874250"/>
        <a:ext cx="919578" cy="351215"/>
      </dsp:txXfrm>
    </dsp:sp>
    <dsp:sp modelId="{7B2ECAD1-F4FE-49D1-AF02-CAFBFCBCFDDB}">
      <dsp:nvSpPr>
        <dsp:cNvPr id="0" name=""/>
        <dsp:cNvSpPr/>
      </dsp:nvSpPr>
      <dsp:spPr>
        <a:xfrm rot="3232727">
          <a:off x="5544963" y="1222720"/>
          <a:ext cx="619229" cy="12139"/>
        </a:xfrm>
        <a:custGeom>
          <a:avLst/>
          <a:gdLst/>
          <a:ahLst/>
          <a:cxnLst/>
          <a:rect l="0" t="0" r="0" b="0"/>
          <a:pathLst>
            <a:path>
              <a:moveTo>
                <a:pt x="0" y="6069"/>
              </a:moveTo>
              <a:lnTo>
                <a:pt x="619229" y="6069"/>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5839097" y="1213309"/>
        <a:ext cx="30961" cy="30961"/>
      </dsp:txXfrm>
    </dsp:sp>
    <dsp:sp modelId="{7FA9F180-62AF-4618-BF15-CE43775E618B}">
      <dsp:nvSpPr>
        <dsp:cNvPr id="0" name=""/>
        <dsp:cNvSpPr/>
      </dsp:nvSpPr>
      <dsp:spPr>
        <a:xfrm>
          <a:off x="6037095" y="1292353"/>
          <a:ext cx="941432"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Reserva Natural</a:t>
          </a:r>
          <a:endParaRPr lang="es-ES" sz="1200" kern="1200" dirty="0"/>
        </a:p>
      </dsp:txBody>
      <dsp:txXfrm>
        <a:off x="6048022" y="1303280"/>
        <a:ext cx="919578" cy="351215"/>
      </dsp:txXfrm>
    </dsp:sp>
    <dsp:sp modelId="{D84B7EBD-B092-4B71-81A0-7986D85ACEF7}">
      <dsp:nvSpPr>
        <dsp:cNvPr id="0" name=""/>
        <dsp:cNvSpPr/>
      </dsp:nvSpPr>
      <dsp:spPr>
        <a:xfrm rot="4113199">
          <a:off x="5355401" y="1437235"/>
          <a:ext cx="998353" cy="12139"/>
        </a:xfrm>
        <a:custGeom>
          <a:avLst/>
          <a:gdLst/>
          <a:ahLst/>
          <a:cxnLst/>
          <a:rect l="0" t="0" r="0" b="0"/>
          <a:pathLst>
            <a:path>
              <a:moveTo>
                <a:pt x="0" y="6069"/>
              </a:moveTo>
              <a:lnTo>
                <a:pt x="998353" y="6069"/>
              </a:lnTo>
            </a:path>
          </a:pathLst>
        </a:custGeom>
        <a:noFill/>
        <a:ln w="6350" cap="flat" cmpd="sng" algn="ctr">
          <a:solidFill>
            <a:schemeClr val="accent5"/>
          </a:solidFill>
          <a:prstDash val="solid"/>
          <a:miter lim="800000"/>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5829619" y="1418345"/>
        <a:ext cx="49917" cy="49917"/>
      </dsp:txXfrm>
    </dsp:sp>
    <dsp:sp modelId="{3C669D65-B8FC-466F-8E64-9DC2AFDBFD96}">
      <dsp:nvSpPr>
        <dsp:cNvPr id="0" name=""/>
        <dsp:cNvSpPr/>
      </dsp:nvSpPr>
      <dsp:spPr>
        <a:xfrm>
          <a:off x="6037095" y="1721383"/>
          <a:ext cx="941432"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Área Natural Única </a:t>
          </a:r>
          <a:endParaRPr lang="es-ES" sz="1200" kern="1200" dirty="0"/>
        </a:p>
      </dsp:txBody>
      <dsp:txXfrm>
        <a:off x="6048022" y="1732310"/>
        <a:ext cx="919578" cy="351215"/>
      </dsp:txXfrm>
    </dsp:sp>
    <dsp:sp modelId="{21C6F784-D6E4-436C-A761-F0E0BCF0BF6A}">
      <dsp:nvSpPr>
        <dsp:cNvPr id="0" name=""/>
        <dsp:cNvSpPr/>
      </dsp:nvSpPr>
      <dsp:spPr>
        <a:xfrm rot="1794217">
          <a:off x="2669283" y="1852746"/>
          <a:ext cx="2316014" cy="12139"/>
        </a:xfrm>
        <a:custGeom>
          <a:avLst/>
          <a:gdLst/>
          <a:ahLst/>
          <a:cxnLst/>
          <a:rect l="0" t="0" r="0" b="0"/>
          <a:pathLst>
            <a:path>
              <a:moveTo>
                <a:pt x="0" y="6069"/>
              </a:moveTo>
              <a:lnTo>
                <a:pt x="2316014"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769390" y="1800915"/>
        <a:ext cx="115800" cy="115800"/>
      </dsp:txXfrm>
    </dsp:sp>
    <dsp:sp modelId="{FCC51D1C-D723-43EB-83DA-2AFB4D10880A}">
      <dsp:nvSpPr>
        <dsp:cNvPr id="0" name=""/>
        <dsp:cNvSpPr/>
      </dsp:nvSpPr>
      <dsp:spPr>
        <a:xfrm>
          <a:off x="4831126" y="2126002"/>
          <a:ext cx="907513" cy="620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Reservas Forestales Protectoras</a:t>
          </a:r>
          <a:endParaRPr lang="es-ES" sz="1200" kern="1200" dirty="0"/>
        </a:p>
      </dsp:txBody>
      <dsp:txXfrm>
        <a:off x="4849293" y="2144169"/>
        <a:ext cx="871179" cy="583923"/>
      </dsp:txXfrm>
    </dsp:sp>
    <dsp:sp modelId="{0E882AFF-C455-451E-8988-BEB681B120F6}">
      <dsp:nvSpPr>
        <dsp:cNvPr id="0" name=""/>
        <dsp:cNvSpPr/>
      </dsp:nvSpPr>
      <dsp:spPr>
        <a:xfrm rot="20497024">
          <a:off x="5730615" y="2380469"/>
          <a:ext cx="314504" cy="12139"/>
        </a:xfrm>
        <a:custGeom>
          <a:avLst/>
          <a:gdLst/>
          <a:ahLst/>
          <a:cxnLst/>
          <a:rect l="0" t="0" r="0" b="0"/>
          <a:pathLst>
            <a:path>
              <a:moveTo>
                <a:pt x="0" y="6069"/>
              </a:moveTo>
              <a:lnTo>
                <a:pt x="314504" y="6069"/>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80004" y="2378676"/>
        <a:ext cx="15725" cy="15725"/>
      </dsp:txXfrm>
    </dsp:sp>
    <dsp:sp modelId="{89954EA2-3861-409C-AF9A-3FD241C165C4}">
      <dsp:nvSpPr>
        <dsp:cNvPr id="0" name=""/>
        <dsp:cNvSpPr/>
      </dsp:nvSpPr>
      <dsp:spPr>
        <a:xfrm>
          <a:off x="6037095" y="2150412"/>
          <a:ext cx="746138"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Nacional </a:t>
          </a:r>
          <a:endParaRPr lang="es-ES" sz="1200" kern="1200" dirty="0"/>
        </a:p>
      </dsp:txBody>
      <dsp:txXfrm>
        <a:off x="6048022" y="2161339"/>
        <a:ext cx="724284" cy="351215"/>
      </dsp:txXfrm>
    </dsp:sp>
    <dsp:sp modelId="{73614F87-E8D1-409C-A612-40E5A6A6F569}">
      <dsp:nvSpPr>
        <dsp:cNvPr id="0" name=""/>
        <dsp:cNvSpPr/>
      </dsp:nvSpPr>
      <dsp:spPr>
        <a:xfrm rot="2871608">
          <a:off x="5665452" y="2594984"/>
          <a:ext cx="444829" cy="12139"/>
        </a:xfrm>
        <a:custGeom>
          <a:avLst/>
          <a:gdLst/>
          <a:ahLst/>
          <a:cxnLst/>
          <a:rect l="0" t="0" r="0" b="0"/>
          <a:pathLst>
            <a:path>
              <a:moveTo>
                <a:pt x="0" y="6069"/>
              </a:moveTo>
              <a:lnTo>
                <a:pt x="444829" y="6069"/>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76746" y="2589933"/>
        <a:ext cx="22241" cy="22241"/>
      </dsp:txXfrm>
    </dsp:sp>
    <dsp:sp modelId="{9EBFD4FD-7B23-4CF6-90AB-B0E885B1AD4A}">
      <dsp:nvSpPr>
        <dsp:cNvPr id="0" name=""/>
        <dsp:cNvSpPr/>
      </dsp:nvSpPr>
      <dsp:spPr>
        <a:xfrm>
          <a:off x="6037095" y="2579442"/>
          <a:ext cx="746138"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Regional </a:t>
          </a:r>
          <a:endParaRPr lang="es-ES" sz="1200" kern="1200" dirty="0"/>
        </a:p>
      </dsp:txBody>
      <dsp:txXfrm>
        <a:off x="6048022" y="2590369"/>
        <a:ext cx="724284" cy="351215"/>
      </dsp:txXfrm>
    </dsp:sp>
    <dsp:sp modelId="{B34C9996-FFC5-411B-8C08-4FDE9FB96349}">
      <dsp:nvSpPr>
        <dsp:cNvPr id="0" name=""/>
        <dsp:cNvSpPr/>
      </dsp:nvSpPr>
      <dsp:spPr>
        <a:xfrm rot="18297022">
          <a:off x="2567772" y="784789"/>
          <a:ext cx="1197199" cy="12139"/>
        </a:xfrm>
        <a:custGeom>
          <a:avLst/>
          <a:gdLst/>
          <a:ahLst/>
          <a:cxnLst/>
          <a:rect l="0" t="0" r="0" b="0"/>
          <a:pathLst>
            <a:path>
              <a:moveTo>
                <a:pt x="0" y="6069"/>
              </a:moveTo>
              <a:lnTo>
                <a:pt x="1197199"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136442" y="760928"/>
        <a:ext cx="59859" cy="59859"/>
      </dsp:txXfrm>
    </dsp:sp>
    <dsp:sp modelId="{1AB54B38-3D1C-45F4-8A62-E687548D3C79}">
      <dsp:nvSpPr>
        <dsp:cNvPr id="0" name=""/>
        <dsp:cNvSpPr/>
      </dsp:nvSpPr>
      <dsp:spPr>
        <a:xfrm>
          <a:off x="3509289" y="113682"/>
          <a:ext cx="1767019" cy="37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Parques Naturales Regionales</a:t>
          </a:r>
          <a:endParaRPr lang="es-ES" sz="1200" kern="1200" dirty="0"/>
        </a:p>
      </dsp:txBody>
      <dsp:txXfrm>
        <a:off x="3520216" y="124609"/>
        <a:ext cx="1745165" cy="351215"/>
      </dsp:txXfrm>
    </dsp:sp>
    <dsp:sp modelId="{586E3510-8C7E-4913-B002-02E007C58670}">
      <dsp:nvSpPr>
        <dsp:cNvPr id="0" name=""/>
        <dsp:cNvSpPr/>
      </dsp:nvSpPr>
      <dsp:spPr>
        <a:xfrm rot="2711127">
          <a:off x="2377382" y="2347434"/>
          <a:ext cx="3022317" cy="12139"/>
        </a:xfrm>
        <a:custGeom>
          <a:avLst/>
          <a:gdLst/>
          <a:ahLst/>
          <a:cxnLst/>
          <a:rect l="0" t="0" r="0" b="0"/>
          <a:pathLst>
            <a:path>
              <a:moveTo>
                <a:pt x="0" y="6069"/>
              </a:moveTo>
              <a:lnTo>
                <a:pt x="3022317"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812982" y="2277945"/>
        <a:ext cx="151115" cy="151115"/>
      </dsp:txXfrm>
    </dsp:sp>
    <dsp:sp modelId="{82E7D34F-19A1-4812-A742-DECD551C88F6}">
      <dsp:nvSpPr>
        <dsp:cNvPr id="0" name=""/>
        <dsp:cNvSpPr/>
      </dsp:nvSpPr>
      <dsp:spPr>
        <a:xfrm>
          <a:off x="4953627" y="3048573"/>
          <a:ext cx="907513" cy="7538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Distritos de Manejo Integrado</a:t>
          </a:r>
          <a:endParaRPr lang="es-ES" sz="1200" kern="1200" dirty="0"/>
        </a:p>
      </dsp:txBody>
      <dsp:txXfrm>
        <a:off x="4975707" y="3070653"/>
        <a:ext cx="863353" cy="709708"/>
      </dsp:txXfrm>
    </dsp:sp>
    <dsp:sp modelId="{03711027-72D8-4A4A-BBB1-5129A4E85A64}">
      <dsp:nvSpPr>
        <dsp:cNvPr id="0" name=""/>
        <dsp:cNvSpPr/>
      </dsp:nvSpPr>
      <dsp:spPr>
        <a:xfrm rot="18639209">
          <a:off x="5806945" y="3301464"/>
          <a:ext cx="311004" cy="12139"/>
        </a:xfrm>
        <a:custGeom>
          <a:avLst/>
          <a:gdLst/>
          <a:ahLst/>
          <a:cxnLst/>
          <a:rect l="0" t="0" r="0" b="0"/>
          <a:pathLst>
            <a:path>
              <a:moveTo>
                <a:pt x="0" y="6069"/>
              </a:moveTo>
              <a:lnTo>
                <a:pt x="311004" y="6069"/>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54672" y="3299758"/>
        <a:ext cx="15550" cy="15550"/>
      </dsp:txXfrm>
    </dsp:sp>
    <dsp:sp modelId="{F1521454-2234-42F5-8468-D006A536D776}">
      <dsp:nvSpPr>
        <dsp:cNvPr id="0" name=""/>
        <dsp:cNvSpPr/>
      </dsp:nvSpPr>
      <dsp:spPr>
        <a:xfrm>
          <a:off x="6063754" y="3003025"/>
          <a:ext cx="746138"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Nacional </a:t>
          </a:r>
          <a:endParaRPr lang="es-ES" sz="1200" kern="1200" dirty="0"/>
        </a:p>
      </dsp:txBody>
      <dsp:txXfrm>
        <a:off x="6074681" y="3013952"/>
        <a:ext cx="724284" cy="351215"/>
      </dsp:txXfrm>
    </dsp:sp>
    <dsp:sp modelId="{01DDE925-755A-4E1F-9F19-7837DF3FD97D}">
      <dsp:nvSpPr>
        <dsp:cNvPr id="0" name=""/>
        <dsp:cNvSpPr/>
      </dsp:nvSpPr>
      <dsp:spPr>
        <a:xfrm rot="3206357">
          <a:off x="5797461" y="3545941"/>
          <a:ext cx="314989" cy="12139"/>
        </a:xfrm>
        <a:custGeom>
          <a:avLst/>
          <a:gdLst/>
          <a:ahLst/>
          <a:cxnLst/>
          <a:rect l="0" t="0" r="0" b="0"/>
          <a:pathLst>
            <a:path>
              <a:moveTo>
                <a:pt x="0" y="6069"/>
              </a:moveTo>
              <a:lnTo>
                <a:pt x="314989" y="6069"/>
              </a:lnTo>
            </a:path>
          </a:pathLst>
        </a:custGeom>
        <a:noFill/>
        <a:ln w="6350" cap="flat" cmpd="sng" algn="ctr">
          <a:solidFill>
            <a:schemeClr val="accent1"/>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47081" y="3544136"/>
        <a:ext cx="15749" cy="15749"/>
      </dsp:txXfrm>
    </dsp:sp>
    <dsp:sp modelId="{528431B2-B55C-40E3-AD52-363099E4E715}">
      <dsp:nvSpPr>
        <dsp:cNvPr id="0" name=""/>
        <dsp:cNvSpPr/>
      </dsp:nvSpPr>
      <dsp:spPr>
        <a:xfrm>
          <a:off x="6048772" y="3491980"/>
          <a:ext cx="746138" cy="37306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Regional</a:t>
          </a:r>
          <a:endParaRPr lang="es-ES" sz="1200" kern="1200" dirty="0"/>
        </a:p>
      </dsp:txBody>
      <dsp:txXfrm>
        <a:off x="6059699" y="3502907"/>
        <a:ext cx="724284" cy="351215"/>
      </dsp:txXfrm>
    </dsp:sp>
    <dsp:sp modelId="{79FD3FB8-B5D5-48D6-8A9C-65BB040B00BB}">
      <dsp:nvSpPr>
        <dsp:cNvPr id="0" name=""/>
        <dsp:cNvSpPr/>
      </dsp:nvSpPr>
      <dsp:spPr>
        <a:xfrm rot="4480967">
          <a:off x="1539616" y="2958185"/>
          <a:ext cx="3489463" cy="12139"/>
        </a:xfrm>
        <a:custGeom>
          <a:avLst/>
          <a:gdLst/>
          <a:ahLst/>
          <a:cxnLst/>
          <a:rect l="0" t="0" r="0" b="0"/>
          <a:pathLst>
            <a:path>
              <a:moveTo>
                <a:pt x="0" y="6069"/>
              </a:moveTo>
              <a:lnTo>
                <a:pt x="3489463"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197111" y="2877018"/>
        <a:ext cx="174473" cy="174473"/>
      </dsp:txXfrm>
    </dsp:sp>
    <dsp:sp modelId="{44D328C5-E11D-4FAC-A464-9521AD8E55E5}">
      <dsp:nvSpPr>
        <dsp:cNvPr id="0" name=""/>
        <dsp:cNvSpPr/>
      </dsp:nvSpPr>
      <dsp:spPr>
        <a:xfrm>
          <a:off x="3745241" y="4460476"/>
          <a:ext cx="2029093" cy="37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Distrito de conservación de suelos</a:t>
          </a:r>
          <a:endParaRPr lang="es-ES" sz="1200" kern="1200" dirty="0"/>
        </a:p>
      </dsp:txBody>
      <dsp:txXfrm>
        <a:off x="3756168" y="4471403"/>
        <a:ext cx="2007239" cy="351215"/>
      </dsp:txXfrm>
    </dsp:sp>
    <dsp:sp modelId="{A53695BE-C8D3-4F9F-8E2F-07DA06397E4B}">
      <dsp:nvSpPr>
        <dsp:cNvPr id="0" name=""/>
        <dsp:cNvSpPr/>
      </dsp:nvSpPr>
      <dsp:spPr>
        <a:xfrm rot="4004255">
          <a:off x="1923926" y="2641254"/>
          <a:ext cx="2973365" cy="12139"/>
        </a:xfrm>
        <a:custGeom>
          <a:avLst/>
          <a:gdLst/>
          <a:ahLst/>
          <a:cxnLst/>
          <a:rect l="0" t="0" r="0" b="0"/>
          <a:pathLst>
            <a:path>
              <a:moveTo>
                <a:pt x="0" y="6069"/>
              </a:moveTo>
              <a:lnTo>
                <a:pt x="2973365"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3336275" y="2572989"/>
        <a:ext cx="148668" cy="148668"/>
      </dsp:txXfrm>
    </dsp:sp>
    <dsp:sp modelId="{E52EF869-F470-4174-92E6-948FF3A21C25}">
      <dsp:nvSpPr>
        <dsp:cNvPr id="0" name=""/>
        <dsp:cNvSpPr/>
      </dsp:nvSpPr>
      <dsp:spPr>
        <a:xfrm>
          <a:off x="3997764" y="3826612"/>
          <a:ext cx="907513" cy="37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Áreas de recreación</a:t>
          </a:r>
          <a:endParaRPr lang="es-ES" sz="1200" kern="1200" dirty="0"/>
        </a:p>
      </dsp:txBody>
      <dsp:txXfrm>
        <a:off x="4008691" y="3837539"/>
        <a:ext cx="885659" cy="351215"/>
      </dsp:txXfrm>
    </dsp:sp>
    <dsp:sp modelId="{0F8C83D4-66CD-42AC-879A-D57BD65C8CA2}">
      <dsp:nvSpPr>
        <dsp:cNvPr id="0" name=""/>
        <dsp:cNvSpPr/>
      </dsp:nvSpPr>
      <dsp:spPr>
        <a:xfrm rot="3392390">
          <a:off x="1134190" y="3876201"/>
          <a:ext cx="3360090" cy="12139"/>
        </a:xfrm>
        <a:custGeom>
          <a:avLst/>
          <a:gdLst/>
          <a:ahLst/>
          <a:cxnLst/>
          <a:rect l="0" t="0" r="0" b="0"/>
          <a:pathLst>
            <a:path>
              <a:moveTo>
                <a:pt x="0" y="6069"/>
              </a:moveTo>
              <a:lnTo>
                <a:pt x="3360090" y="60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2730233" y="3798268"/>
        <a:ext cx="168004" cy="168004"/>
      </dsp:txXfrm>
    </dsp:sp>
    <dsp:sp modelId="{89ED07E6-718C-4BBF-A4FF-EA0AD69DBB1D}">
      <dsp:nvSpPr>
        <dsp:cNvPr id="0" name=""/>
        <dsp:cNvSpPr/>
      </dsp:nvSpPr>
      <dsp:spPr>
        <a:xfrm>
          <a:off x="3740540" y="5097346"/>
          <a:ext cx="746138" cy="37306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Privadas</a:t>
          </a:r>
          <a:endParaRPr lang="es-ES" sz="1200" kern="1200" dirty="0"/>
        </a:p>
      </dsp:txBody>
      <dsp:txXfrm>
        <a:off x="3751467" y="5108273"/>
        <a:ext cx="724284" cy="351215"/>
      </dsp:txXfrm>
    </dsp:sp>
    <dsp:sp modelId="{861588AC-CB5A-4FB9-B273-3FAD13255F19}">
      <dsp:nvSpPr>
        <dsp:cNvPr id="0" name=""/>
        <dsp:cNvSpPr/>
      </dsp:nvSpPr>
      <dsp:spPr>
        <a:xfrm>
          <a:off x="4486679" y="5277811"/>
          <a:ext cx="267796" cy="12139"/>
        </a:xfrm>
        <a:custGeom>
          <a:avLst/>
          <a:gdLst/>
          <a:ahLst/>
          <a:cxnLst/>
          <a:rect l="0" t="0" r="0" b="0"/>
          <a:pathLst>
            <a:path>
              <a:moveTo>
                <a:pt x="0" y="6069"/>
              </a:moveTo>
              <a:lnTo>
                <a:pt x="267796" y="606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p>
      </dsp:txBody>
      <dsp:txXfrm>
        <a:off x="4613882" y="5277185"/>
        <a:ext cx="13389" cy="13389"/>
      </dsp:txXfrm>
    </dsp:sp>
    <dsp:sp modelId="{D8397A9D-44B8-49C8-B129-663D01021C61}">
      <dsp:nvSpPr>
        <dsp:cNvPr id="0" name=""/>
        <dsp:cNvSpPr/>
      </dsp:nvSpPr>
      <dsp:spPr>
        <a:xfrm>
          <a:off x="4754475" y="5097346"/>
          <a:ext cx="1517869" cy="373069"/>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Reservas de la sociedad civil</a:t>
          </a:r>
          <a:endParaRPr lang="es-ES" sz="1200" kern="1200" dirty="0"/>
        </a:p>
      </dsp:txBody>
      <dsp:txXfrm>
        <a:off x="4765402" y="5108273"/>
        <a:ext cx="1496015" cy="351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994D1-9DEA-4B5E-8B51-0F2689CF4350}">
      <dsp:nvSpPr>
        <dsp:cNvPr id="0" name=""/>
        <dsp:cNvSpPr/>
      </dsp:nvSpPr>
      <dsp:spPr>
        <a:xfrm rot="5400000">
          <a:off x="942738" y="1100479"/>
          <a:ext cx="1137095" cy="1641273"/>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2E2B347-8250-4102-8C84-9A0427E5B0DC}">
      <dsp:nvSpPr>
        <dsp:cNvPr id="0" name=""/>
        <dsp:cNvSpPr/>
      </dsp:nvSpPr>
      <dsp:spPr>
        <a:xfrm>
          <a:off x="313738" y="25212"/>
          <a:ext cx="1914199" cy="133987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 Preparación</a:t>
          </a:r>
          <a:endParaRPr lang="es-CO" sz="2100" b="1" kern="1200" dirty="0">
            <a:solidFill>
              <a:schemeClr val="tx1"/>
            </a:solidFill>
          </a:endParaRPr>
        </a:p>
      </dsp:txBody>
      <dsp:txXfrm>
        <a:off x="379157" y="90631"/>
        <a:ext cx="1783361" cy="1209039"/>
      </dsp:txXfrm>
    </dsp:sp>
    <dsp:sp modelId="{1D33043F-F09A-4CC4-8404-B98C64963B94}">
      <dsp:nvSpPr>
        <dsp:cNvPr id="0" name=""/>
        <dsp:cNvSpPr/>
      </dsp:nvSpPr>
      <dsp:spPr>
        <a:xfrm>
          <a:off x="2230311" y="162183"/>
          <a:ext cx="2759282"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Valoración de la iniciativa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smtClean="0">
              <a:solidFill>
                <a:schemeClr val="bg1"/>
              </a:solidFill>
            </a:rPr>
            <a:t>Estado del Arte socioeconómica y cultural</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smtClean="0">
              <a:solidFill>
                <a:schemeClr val="bg1"/>
              </a:solidFill>
            </a:rPr>
            <a:t>Canales de Comunicación</a:t>
          </a:r>
          <a:endParaRPr lang="es-CO" sz="1200" b="1" kern="1200" dirty="0">
            <a:solidFill>
              <a:schemeClr val="bg1"/>
            </a:solidFill>
          </a:endParaRPr>
        </a:p>
      </dsp:txBody>
      <dsp:txXfrm>
        <a:off x="2230311" y="162183"/>
        <a:ext cx="2759282" cy="1082947"/>
      </dsp:txXfrm>
    </dsp:sp>
    <dsp:sp modelId="{2728C9A4-49EF-48A8-B7C7-C030247F5247}">
      <dsp:nvSpPr>
        <dsp:cNvPr id="0" name=""/>
        <dsp:cNvSpPr/>
      </dsp:nvSpPr>
      <dsp:spPr>
        <a:xfrm rot="5400000">
          <a:off x="2652118" y="2627063"/>
          <a:ext cx="1137095" cy="1622075"/>
        </a:xfrm>
        <a:prstGeom prst="bentUpArrow">
          <a:avLst>
            <a:gd name="adj1" fmla="val 32840"/>
            <a:gd name="adj2" fmla="val 25000"/>
            <a:gd name="adj3" fmla="val 35780"/>
          </a:avLst>
        </a:prstGeom>
        <a:solidFill>
          <a:schemeClr val="accent2">
            <a:tint val="50000"/>
            <a:hueOff val="-1277665"/>
            <a:satOff val="-39815"/>
            <a:lumOff val="7578"/>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7D29F44-C641-46D0-9C1E-3B948EDBE55E}">
      <dsp:nvSpPr>
        <dsp:cNvPr id="0" name=""/>
        <dsp:cNvSpPr/>
      </dsp:nvSpPr>
      <dsp:spPr>
        <a:xfrm>
          <a:off x="2228911" y="1530336"/>
          <a:ext cx="1914199" cy="1339877"/>
        </a:xfrm>
        <a:prstGeom prst="roundRect">
          <a:avLst>
            <a:gd name="adj" fmla="val 16670"/>
          </a:avLst>
        </a:prstGeom>
        <a:gradFill rotWithShape="0">
          <a:gsLst>
            <a:gs pos="0">
              <a:schemeClr val="accent2">
                <a:hueOff val="-565251"/>
                <a:satOff val="3798"/>
                <a:lumOff val="-13138"/>
                <a:alphaOff val="0"/>
                <a:satMod val="103000"/>
                <a:lumMod val="102000"/>
                <a:tint val="94000"/>
              </a:schemeClr>
            </a:gs>
            <a:gs pos="50000">
              <a:schemeClr val="accent2">
                <a:hueOff val="-565251"/>
                <a:satOff val="3798"/>
                <a:lumOff val="-13138"/>
                <a:alphaOff val="0"/>
                <a:satMod val="110000"/>
                <a:lumMod val="100000"/>
                <a:shade val="100000"/>
              </a:schemeClr>
            </a:gs>
            <a:gs pos="100000">
              <a:schemeClr val="accent2">
                <a:hueOff val="-565251"/>
                <a:satOff val="3798"/>
                <a:lumOff val="-1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II: Aprestamiento</a:t>
          </a:r>
          <a:endParaRPr lang="es-CO" sz="2100" b="1" kern="1200" dirty="0">
            <a:solidFill>
              <a:schemeClr val="tx1"/>
            </a:solidFill>
          </a:endParaRPr>
        </a:p>
      </dsp:txBody>
      <dsp:txXfrm>
        <a:off x="2294330" y="1595755"/>
        <a:ext cx="1783361" cy="1209039"/>
      </dsp:txXfrm>
    </dsp:sp>
    <dsp:sp modelId="{54091BF3-80A3-468E-813A-F63146992547}">
      <dsp:nvSpPr>
        <dsp:cNvPr id="0" name=""/>
        <dsp:cNvSpPr/>
      </dsp:nvSpPr>
      <dsp:spPr>
        <a:xfrm>
          <a:off x="4153749" y="1646493"/>
          <a:ext cx="3913310"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Identificación y descripción de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Participación activa de los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smtClean="0">
              <a:solidFill>
                <a:schemeClr val="bg1"/>
              </a:solidFill>
            </a:rPr>
            <a:t>Base técnica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smtClean="0">
              <a:solidFill>
                <a:schemeClr val="bg1"/>
              </a:solidFill>
            </a:rPr>
            <a:t>Definición de objetivos, delimitación y categorización</a:t>
          </a:r>
          <a:endParaRPr lang="es-CO" sz="1200" b="1" kern="1200" dirty="0">
            <a:solidFill>
              <a:schemeClr val="bg1"/>
            </a:solidFill>
          </a:endParaRPr>
        </a:p>
      </dsp:txBody>
      <dsp:txXfrm>
        <a:off x="4153749" y="1646493"/>
        <a:ext cx="3913310" cy="1082947"/>
      </dsp:txXfrm>
    </dsp:sp>
    <dsp:sp modelId="{FB612E3C-7973-40A9-91D8-1053BAEA20E5}">
      <dsp:nvSpPr>
        <dsp:cNvPr id="0" name=""/>
        <dsp:cNvSpPr/>
      </dsp:nvSpPr>
      <dsp:spPr>
        <a:xfrm>
          <a:off x="4144083" y="3035460"/>
          <a:ext cx="1914199" cy="1339877"/>
        </a:xfrm>
        <a:prstGeom prst="roundRect">
          <a:avLst>
            <a:gd name="adj" fmla="val 16670"/>
          </a:avLst>
        </a:prstGeom>
        <a:gradFill rotWithShape="0">
          <a:gsLst>
            <a:gs pos="0">
              <a:schemeClr val="accent2">
                <a:hueOff val="-1130502"/>
                <a:satOff val="7597"/>
                <a:lumOff val="-26276"/>
                <a:alphaOff val="0"/>
                <a:satMod val="103000"/>
                <a:lumMod val="102000"/>
                <a:tint val="94000"/>
              </a:schemeClr>
            </a:gs>
            <a:gs pos="50000">
              <a:schemeClr val="accent2">
                <a:hueOff val="-1130502"/>
                <a:satOff val="7597"/>
                <a:lumOff val="-26276"/>
                <a:alphaOff val="0"/>
                <a:satMod val="110000"/>
                <a:lumMod val="100000"/>
                <a:shade val="100000"/>
              </a:schemeClr>
            </a:gs>
            <a:gs pos="100000">
              <a:schemeClr val="accent2">
                <a:hueOff val="-1130502"/>
                <a:satOff val="7597"/>
                <a:lumOff val="-262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0" kern="1200" dirty="0" smtClean="0">
              <a:solidFill>
                <a:schemeClr val="tx1"/>
              </a:solidFill>
            </a:rPr>
            <a:t>Fase III: Declaratoria</a:t>
          </a:r>
          <a:endParaRPr lang="es-CO" sz="2100" b="0" kern="1200" dirty="0">
            <a:solidFill>
              <a:schemeClr val="tx1"/>
            </a:solidFill>
          </a:endParaRPr>
        </a:p>
      </dsp:txBody>
      <dsp:txXfrm>
        <a:off x="4209502" y="3100879"/>
        <a:ext cx="1783361" cy="1209039"/>
      </dsp:txXfrm>
    </dsp:sp>
    <dsp:sp modelId="{F63CD4F7-1508-4CC3-8782-ACA9596B08A0}">
      <dsp:nvSpPr>
        <dsp:cNvPr id="0" name=""/>
        <dsp:cNvSpPr/>
      </dsp:nvSpPr>
      <dsp:spPr>
        <a:xfrm>
          <a:off x="6069188" y="3174879"/>
          <a:ext cx="1997871"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Sustentación del proceso de declaratoria</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Documentos finales</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Suscripción del acto administrativo</a:t>
          </a:r>
          <a:endParaRPr lang="es-CO" sz="1200" b="0" kern="1200" dirty="0">
            <a:solidFill>
              <a:schemeClr val="tx1">
                <a:lumMod val="50000"/>
              </a:schemeClr>
            </a:solidFill>
          </a:endParaRPr>
        </a:p>
      </dsp:txBody>
      <dsp:txXfrm>
        <a:off x="6069188" y="3174879"/>
        <a:ext cx="1997871" cy="1082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63507-AE2A-480B-87FD-01FAD0134837}">
      <dsp:nvSpPr>
        <dsp:cNvPr id="0" name=""/>
        <dsp:cNvSpPr/>
      </dsp:nvSpPr>
      <dsp:spPr>
        <a:xfrm rot="10800000">
          <a:off x="1684169" y="5416"/>
          <a:ext cx="5470407" cy="927111"/>
        </a:xfrm>
        <a:prstGeom prst="homePlate">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Contribución o aporte al cumplimiento de metas de representatividad del país</a:t>
          </a:r>
        </a:p>
        <a:p>
          <a:pPr lvl="0" algn="ctr" defTabSz="800100">
            <a:lnSpc>
              <a:spcPct val="90000"/>
            </a:lnSpc>
            <a:spcBef>
              <a:spcPct val="0"/>
            </a:spcBef>
            <a:spcAft>
              <a:spcPct val="35000"/>
            </a:spcAft>
          </a:pPr>
          <a:r>
            <a:rPr lang="es-ES" sz="1800" kern="1200" dirty="0" smtClean="0"/>
            <a:t>(Meta Aichi 11)</a:t>
          </a:r>
          <a:endParaRPr lang="es-ES" sz="1800" kern="1200" dirty="0"/>
        </a:p>
      </dsp:txBody>
      <dsp:txXfrm rot="10800000">
        <a:off x="1915947" y="5416"/>
        <a:ext cx="5238629" cy="927111"/>
      </dsp:txXfrm>
    </dsp:sp>
    <dsp:sp modelId="{2FA16CBF-2722-4ECE-974B-BEBF3F00A67B}">
      <dsp:nvSpPr>
        <dsp:cNvPr id="0" name=""/>
        <dsp:cNvSpPr/>
      </dsp:nvSpPr>
      <dsp:spPr>
        <a:xfrm>
          <a:off x="1146106" y="1383"/>
          <a:ext cx="927111" cy="927111"/>
        </a:xfrm>
        <a:prstGeom prst="ellipse">
          <a:avLst/>
        </a:prstGeom>
        <a:gradFill rotWithShape="0">
          <a:gsLst>
            <a:gs pos="0">
              <a:schemeClr val="accent3">
                <a:tint val="50000"/>
                <a:alpha val="90000"/>
                <a:hueOff val="0"/>
                <a:satOff val="0"/>
                <a:lumOff val="0"/>
                <a:alphaOff val="0"/>
                <a:satMod val="103000"/>
                <a:lumMod val="102000"/>
                <a:tint val="94000"/>
              </a:schemeClr>
            </a:gs>
            <a:gs pos="50000">
              <a:schemeClr val="accent3">
                <a:tint val="50000"/>
                <a:alpha val="90000"/>
                <a:hueOff val="0"/>
                <a:satOff val="0"/>
                <a:lumOff val="0"/>
                <a:alphaOff val="0"/>
                <a:satMod val="110000"/>
                <a:lumMod val="100000"/>
                <a:shade val="100000"/>
              </a:schemeClr>
            </a:gs>
            <a:gs pos="100000">
              <a:schemeClr val="accent3">
                <a:tint val="50000"/>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07FA304-833E-47FD-8EBD-1AE8E88EB810}">
      <dsp:nvSpPr>
        <dsp:cNvPr id="0" name=""/>
        <dsp:cNvSpPr/>
      </dsp:nvSpPr>
      <dsp:spPr>
        <a:xfrm rot="10800000">
          <a:off x="1609662" y="1205244"/>
          <a:ext cx="5470407" cy="927111"/>
        </a:xfrm>
        <a:prstGeom prst="homePlate">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Determinación del valor biológico (“</a:t>
          </a:r>
          <a:r>
            <a:rPr lang="es-ES" sz="1800" i="1" kern="1200" dirty="0" err="1" smtClean="0"/>
            <a:t>hotspot</a:t>
          </a:r>
          <a:r>
            <a:rPr lang="es-ES" sz="1800" kern="1200" dirty="0" smtClean="0"/>
            <a:t>”)</a:t>
          </a:r>
          <a:endParaRPr lang="es-ES" sz="1800" kern="1200" dirty="0"/>
        </a:p>
      </dsp:txBody>
      <dsp:txXfrm rot="10800000">
        <a:off x="1841440" y="1205244"/>
        <a:ext cx="5238629" cy="927111"/>
      </dsp:txXfrm>
    </dsp:sp>
    <dsp:sp modelId="{E9A4BFEF-2919-4432-90BD-F7682D785A1A}">
      <dsp:nvSpPr>
        <dsp:cNvPr id="0" name=""/>
        <dsp:cNvSpPr/>
      </dsp:nvSpPr>
      <dsp:spPr>
        <a:xfrm>
          <a:off x="1146106" y="1205244"/>
          <a:ext cx="927111" cy="927111"/>
        </a:xfrm>
        <a:prstGeom prst="ellipse">
          <a:avLst/>
        </a:prstGeom>
        <a:gradFill rotWithShape="0">
          <a:gsLst>
            <a:gs pos="0">
              <a:schemeClr val="accent3">
                <a:tint val="50000"/>
                <a:alpha val="90000"/>
                <a:hueOff val="7414"/>
                <a:satOff val="-599"/>
                <a:lumOff val="4820"/>
                <a:alphaOff val="-13333"/>
                <a:satMod val="103000"/>
                <a:lumMod val="102000"/>
                <a:tint val="94000"/>
              </a:schemeClr>
            </a:gs>
            <a:gs pos="50000">
              <a:schemeClr val="accent3">
                <a:tint val="50000"/>
                <a:alpha val="90000"/>
                <a:hueOff val="7414"/>
                <a:satOff val="-599"/>
                <a:lumOff val="4820"/>
                <a:alphaOff val="-13333"/>
                <a:satMod val="110000"/>
                <a:lumMod val="100000"/>
                <a:shade val="100000"/>
              </a:schemeClr>
            </a:gs>
            <a:gs pos="100000">
              <a:schemeClr val="accent3">
                <a:tint val="50000"/>
                <a:alpha val="90000"/>
                <a:hueOff val="7414"/>
                <a:satOff val="-599"/>
                <a:lumOff val="4820"/>
                <a:alphaOff val="-13333"/>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119BCF-C79A-40CD-B612-316BC153F09B}">
      <dsp:nvSpPr>
        <dsp:cNvPr id="0" name=""/>
        <dsp:cNvSpPr/>
      </dsp:nvSpPr>
      <dsp:spPr>
        <a:xfrm rot="10800000">
          <a:off x="1609662" y="2409106"/>
          <a:ext cx="5470407" cy="927111"/>
        </a:xfrm>
        <a:prstGeom prst="homePlate">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Provisión de servicios ecosistémicos</a:t>
          </a:r>
          <a:endParaRPr lang="es-ES" sz="1800" kern="1200" dirty="0"/>
        </a:p>
      </dsp:txBody>
      <dsp:txXfrm rot="10800000">
        <a:off x="1841440" y="2409106"/>
        <a:ext cx="5238629" cy="927111"/>
      </dsp:txXfrm>
    </dsp:sp>
    <dsp:sp modelId="{E8A14704-16E0-4D91-A609-38A3EC226CF7}">
      <dsp:nvSpPr>
        <dsp:cNvPr id="0" name=""/>
        <dsp:cNvSpPr/>
      </dsp:nvSpPr>
      <dsp:spPr>
        <a:xfrm>
          <a:off x="1146106" y="2409106"/>
          <a:ext cx="927111" cy="927111"/>
        </a:xfrm>
        <a:prstGeom prst="ellipse">
          <a:avLst/>
        </a:prstGeom>
        <a:gradFill rotWithShape="0">
          <a:gsLst>
            <a:gs pos="0">
              <a:schemeClr val="accent3">
                <a:tint val="50000"/>
                <a:alpha val="90000"/>
                <a:hueOff val="14827"/>
                <a:satOff val="-1198"/>
                <a:lumOff val="9640"/>
                <a:alphaOff val="-26667"/>
                <a:satMod val="103000"/>
                <a:lumMod val="102000"/>
                <a:tint val="94000"/>
              </a:schemeClr>
            </a:gs>
            <a:gs pos="50000">
              <a:schemeClr val="accent3">
                <a:tint val="50000"/>
                <a:alpha val="90000"/>
                <a:hueOff val="14827"/>
                <a:satOff val="-1198"/>
                <a:lumOff val="9640"/>
                <a:alphaOff val="-26667"/>
                <a:satMod val="110000"/>
                <a:lumMod val="100000"/>
                <a:shade val="100000"/>
              </a:schemeClr>
            </a:gs>
            <a:gs pos="100000">
              <a:schemeClr val="accent3">
                <a:tint val="50000"/>
                <a:alpha val="90000"/>
                <a:hueOff val="14827"/>
                <a:satOff val="-1198"/>
                <a:lumOff val="9640"/>
                <a:alphaOff val="-26667"/>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171788-ACEA-43BE-BB41-5CD449BD16B8}">
      <dsp:nvSpPr>
        <dsp:cNvPr id="0" name=""/>
        <dsp:cNvSpPr/>
      </dsp:nvSpPr>
      <dsp:spPr>
        <a:xfrm rot="10800000">
          <a:off x="1609662" y="3612967"/>
          <a:ext cx="5470407" cy="927111"/>
        </a:xfrm>
        <a:prstGeom prst="homePlate">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smtClean="0"/>
            <a:t>Protección </a:t>
          </a:r>
          <a:r>
            <a:rPr lang="es-ES" sz="1800" kern="1200" dirty="0" smtClean="0"/>
            <a:t>de áreas asociadas a etnias, culturas propias, restos arqueológicos o patrimonio histórico</a:t>
          </a:r>
          <a:endParaRPr lang="es-ES" sz="1800" kern="1200" dirty="0"/>
        </a:p>
      </dsp:txBody>
      <dsp:txXfrm rot="10800000">
        <a:off x="1841440" y="3612967"/>
        <a:ext cx="5238629" cy="927111"/>
      </dsp:txXfrm>
    </dsp:sp>
    <dsp:sp modelId="{476386C6-0950-47EC-962D-DF89BC8B8F39}">
      <dsp:nvSpPr>
        <dsp:cNvPr id="0" name=""/>
        <dsp:cNvSpPr/>
      </dsp:nvSpPr>
      <dsp:spPr>
        <a:xfrm>
          <a:off x="1146106" y="3612967"/>
          <a:ext cx="927111" cy="927111"/>
        </a:xfrm>
        <a:prstGeom prst="ellipse">
          <a:avLst/>
        </a:prstGeom>
        <a:gradFill rotWithShape="0">
          <a:gsLst>
            <a:gs pos="0">
              <a:schemeClr val="accent3">
                <a:tint val="50000"/>
                <a:alpha val="90000"/>
                <a:hueOff val="22241"/>
                <a:satOff val="-1797"/>
                <a:lumOff val="14460"/>
                <a:alphaOff val="-40000"/>
                <a:satMod val="103000"/>
                <a:lumMod val="102000"/>
                <a:tint val="94000"/>
              </a:schemeClr>
            </a:gs>
            <a:gs pos="50000">
              <a:schemeClr val="accent3">
                <a:tint val="50000"/>
                <a:alpha val="90000"/>
                <a:hueOff val="22241"/>
                <a:satOff val="-1797"/>
                <a:lumOff val="14460"/>
                <a:alphaOff val="-40000"/>
                <a:satMod val="110000"/>
                <a:lumMod val="100000"/>
                <a:shade val="100000"/>
              </a:schemeClr>
            </a:gs>
            <a:gs pos="100000">
              <a:schemeClr val="accent3">
                <a:tint val="50000"/>
                <a:alpha val="90000"/>
                <a:hueOff val="22241"/>
                <a:satOff val="-1797"/>
                <a:lumOff val="14460"/>
                <a:alphaOff val="-4000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63507-AE2A-480B-87FD-01FAD0134837}">
      <dsp:nvSpPr>
        <dsp:cNvPr id="0" name=""/>
        <dsp:cNvSpPr/>
      </dsp:nvSpPr>
      <dsp:spPr>
        <a:xfrm rot="10800000">
          <a:off x="1684169" y="5416"/>
          <a:ext cx="5470407" cy="927111"/>
        </a:xfrm>
        <a:prstGeom prst="homePlate">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Contribución o aporte al cumplimiento de metas de representatividad del país</a:t>
          </a:r>
        </a:p>
        <a:p>
          <a:pPr lvl="0" algn="ctr" defTabSz="800100">
            <a:lnSpc>
              <a:spcPct val="90000"/>
            </a:lnSpc>
            <a:spcBef>
              <a:spcPct val="0"/>
            </a:spcBef>
            <a:spcAft>
              <a:spcPct val="35000"/>
            </a:spcAft>
          </a:pPr>
          <a:r>
            <a:rPr lang="es-ES" sz="1800" kern="1200" dirty="0" smtClean="0"/>
            <a:t>(Meta Aichi 11)</a:t>
          </a:r>
          <a:endParaRPr lang="es-ES" sz="1800" kern="1200" dirty="0"/>
        </a:p>
      </dsp:txBody>
      <dsp:txXfrm rot="10800000">
        <a:off x="1915947" y="5416"/>
        <a:ext cx="5238629" cy="927111"/>
      </dsp:txXfrm>
    </dsp:sp>
    <dsp:sp modelId="{2FA16CBF-2722-4ECE-974B-BEBF3F00A67B}">
      <dsp:nvSpPr>
        <dsp:cNvPr id="0" name=""/>
        <dsp:cNvSpPr/>
      </dsp:nvSpPr>
      <dsp:spPr>
        <a:xfrm>
          <a:off x="1146106" y="1383"/>
          <a:ext cx="927111" cy="927111"/>
        </a:xfrm>
        <a:prstGeom prst="ellipse">
          <a:avLst/>
        </a:prstGeom>
        <a:gradFill rotWithShape="0">
          <a:gsLst>
            <a:gs pos="0">
              <a:schemeClr val="accent3">
                <a:tint val="50000"/>
                <a:alpha val="90000"/>
                <a:hueOff val="0"/>
                <a:satOff val="0"/>
                <a:lumOff val="0"/>
                <a:alphaOff val="0"/>
                <a:satMod val="103000"/>
                <a:lumMod val="102000"/>
                <a:tint val="94000"/>
              </a:schemeClr>
            </a:gs>
            <a:gs pos="50000">
              <a:schemeClr val="accent3">
                <a:tint val="50000"/>
                <a:alpha val="90000"/>
                <a:hueOff val="0"/>
                <a:satOff val="0"/>
                <a:lumOff val="0"/>
                <a:alphaOff val="0"/>
                <a:satMod val="110000"/>
                <a:lumMod val="100000"/>
                <a:shade val="100000"/>
              </a:schemeClr>
            </a:gs>
            <a:gs pos="100000">
              <a:schemeClr val="accent3">
                <a:tint val="50000"/>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07FA304-833E-47FD-8EBD-1AE8E88EB810}">
      <dsp:nvSpPr>
        <dsp:cNvPr id="0" name=""/>
        <dsp:cNvSpPr/>
      </dsp:nvSpPr>
      <dsp:spPr>
        <a:xfrm rot="10800000">
          <a:off x="1609662" y="1205244"/>
          <a:ext cx="5470407" cy="927111"/>
        </a:xfrm>
        <a:prstGeom prst="homePlate">
          <a:avLst/>
        </a:prstGeom>
        <a:gradFill rotWithShape="0">
          <a:gsLst>
            <a:gs pos="0">
              <a:schemeClr val="accent3">
                <a:alpha val="90000"/>
                <a:hueOff val="0"/>
                <a:satOff val="0"/>
                <a:lumOff val="0"/>
                <a:alphaOff val="-13333"/>
                <a:satMod val="103000"/>
                <a:lumMod val="102000"/>
                <a:tint val="94000"/>
              </a:schemeClr>
            </a:gs>
            <a:gs pos="50000">
              <a:schemeClr val="accent3">
                <a:alpha val="90000"/>
                <a:hueOff val="0"/>
                <a:satOff val="0"/>
                <a:lumOff val="0"/>
                <a:alphaOff val="-13333"/>
                <a:satMod val="110000"/>
                <a:lumMod val="100000"/>
                <a:shade val="100000"/>
              </a:schemeClr>
            </a:gs>
            <a:gs pos="100000">
              <a:schemeClr val="accent3">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Determinación del valor biológico (“</a:t>
          </a:r>
          <a:r>
            <a:rPr lang="es-ES" sz="1800" i="1" kern="1200" dirty="0" err="1" smtClean="0"/>
            <a:t>hotspot</a:t>
          </a:r>
          <a:r>
            <a:rPr lang="es-ES" sz="1800" kern="1200" dirty="0" smtClean="0"/>
            <a:t>”)</a:t>
          </a:r>
          <a:endParaRPr lang="es-ES" sz="1800" kern="1200" dirty="0"/>
        </a:p>
      </dsp:txBody>
      <dsp:txXfrm rot="10800000">
        <a:off x="1841440" y="1205244"/>
        <a:ext cx="5238629" cy="927111"/>
      </dsp:txXfrm>
    </dsp:sp>
    <dsp:sp modelId="{E9A4BFEF-2919-4432-90BD-F7682D785A1A}">
      <dsp:nvSpPr>
        <dsp:cNvPr id="0" name=""/>
        <dsp:cNvSpPr/>
      </dsp:nvSpPr>
      <dsp:spPr>
        <a:xfrm>
          <a:off x="1146106" y="1205244"/>
          <a:ext cx="927111" cy="927111"/>
        </a:xfrm>
        <a:prstGeom prst="ellipse">
          <a:avLst/>
        </a:prstGeom>
        <a:gradFill rotWithShape="0">
          <a:gsLst>
            <a:gs pos="0">
              <a:schemeClr val="accent3">
                <a:tint val="50000"/>
                <a:alpha val="90000"/>
                <a:hueOff val="7414"/>
                <a:satOff val="-599"/>
                <a:lumOff val="4820"/>
                <a:alphaOff val="-13333"/>
                <a:satMod val="103000"/>
                <a:lumMod val="102000"/>
                <a:tint val="94000"/>
              </a:schemeClr>
            </a:gs>
            <a:gs pos="50000">
              <a:schemeClr val="accent3">
                <a:tint val="50000"/>
                <a:alpha val="90000"/>
                <a:hueOff val="7414"/>
                <a:satOff val="-599"/>
                <a:lumOff val="4820"/>
                <a:alphaOff val="-13333"/>
                <a:satMod val="110000"/>
                <a:lumMod val="100000"/>
                <a:shade val="100000"/>
              </a:schemeClr>
            </a:gs>
            <a:gs pos="100000">
              <a:schemeClr val="accent3">
                <a:tint val="50000"/>
                <a:alpha val="90000"/>
                <a:hueOff val="7414"/>
                <a:satOff val="-599"/>
                <a:lumOff val="4820"/>
                <a:alphaOff val="-13333"/>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119BCF-C79A-40CD-B612-316BC153F09B}">
      <dsp:nvSpPr>
        <dsp:cNvPr id="0" name=""/>
        <dsp:cNvSpPr/>
      </dsp:nvSpPr>
      <dsp:spPr>
        <a:xfrm rot="10800000">
          <a:off x="1609662" y="2409106"/>
          <a:ext cx="5470407" cy="927111"/>
        </a:xfrm>
        <a:prstGeom prst="homePlate">
          <a:avLst/>
        </a:prstGeom>
        <a:gradFill rotWithShape="0">
          <a:gsLst>
            <a:gs pos="0">
              <a:schemeClr val="accent3">
                <a:alpha val="90000"/>
                <a:hueOff val="0"/>
                <a:satOff val="0"/>
                <a:lumOff val="0"/>
                <a:alphaOff val="-26667"/>
                <a:satMod val="103000"/>
                <a:lumMod val="102000"/>
                <a:tint val="94000"/>
              </a:schemeClr>
            </a:gs>
            <a:gs pos="50000">
              <a:schemeClr val="accent3">
                <a:alpha val="90000"/>
                <a:hueOff val="0"/>
                <a:satOff val="0"/>
                <a:lumOff val="0"/>
                <a:alphaOff val="-26667"/>
                <a:satMod val="110000"/>
                <a:lumMod val="100000"/>
                <a:shade val="100000"/>
              </a:schemeClr>
            </a:gs>
            <a:gs pos="100000">
              <a:schemeClr val="accent3">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Provisión de servicios ecosistémicos</a:t>
          </a:r>
          <a:endParaRPr lang="es-ES" sz="1800" kern="1200" dirty="0"/>
        </a:p>
      </dsp:txBody>
      <dsp:txXfrm rot="10800000">
        <a:off x="1841440" y="2409106"/>
        <a:ext cx="5238629" cy="927111"/>
      </dsp:txXfrm>
    </dsp:sp>
    <dsp:sp modelId="{E8A14704-16E0-4D91-A609-38A3EC226CF7}">
      <dsp:nvSpPr>
        <dsp:cNvPr id="0" name=""/>
        <dsp:cNvSpPr/>
      </dsp:nvSpPr>
      <dsp:spPr>
        <a:xfrm>
          <a:off x="1146106" y="2409106"/>
          <a:ext cx="927111" cy="927111"/>
        </a:xfrm>
        <a:prstGeom prst="ellipse">
          <a:avLst/>
        </a:prstGeom>
        <a:gradFill rotWithShape="0">
          <a:gsLst>
            <a:gs pos="0">
              <a:schemeClr val="accent3">
                <a:tint val="50000"/>
                <a:alpha val="90000"/>
                <a:hueOff val="14827"/>
                <a:satOff val="-1198"/>
                <a:lumOff val="9640"/>
                <a:alphaOff val="-26667"/>
                <a:satMod val="103000"/>
                <a:lumMod val="102000"/>
                <a:tint val="94000"/>
              </a:schemeClr>
            </a:gs>
            <a:gs pos="50000">
              <a:schemeClr val="accent3">
                <a:tint val="50000"/>
                <a:alpha val="90000"/>
                <a:hueOff val="14827"/>
                <a:satOff val="-1198"/>
                <a:lumOff val="9640"/>
                <a:alphaOff val="-26667"/>
                <a:satMod val="110000"/>
                <a:lumMod val="100000"/>
                <a:shade val="100000"/>
              </a:schemeClr>
            </a:gs>
            <a:gs pos="100000">
              <a:schemeClr val="accent3">
                <a:tint val="50000"/>
                <a:alpha val="90000"/>
                <a:hueOff val="14827"/>
                <a:satOff val="-1198"/>
                <a:lumOff val="9640"/>
                <a:alphaOff val="-26667"/>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171788-ACEA-43BE-BB41-5CD449BD16B8}">
      <dsp:nvSpPr>
        <dsp:cNvPr id="0" name=""/>
        <dsp:cNvSpPr/>
      </dsp:nvSpPr>
      <dsp:spPr>
        <a:xfrm rot="10800000">
          <a:off x="1609662" y="3612967"/>
          <a:ext cx="5470407" cy="927111"/>
        </a:xfrm>
        <a:prstGeom prst="homePlate">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8831" tIns="68580" rIns="128016" bIns="68580" numCol="1" spcCol="1270" anchor="ctr" anchorCtr="0">
          <a:noAutofit/>
        </a:bodyPr>
        <a:lstStyle/>
        <a:p>
          <a:pPr lvl="0" algn="ctr" defTabSz="800100">
            <a:lnSpc>
              <a:spcPct val="90000"/>
            </a:lnSpc>
            <a:spcBef>
              <a:spcPct val="0"/>
            </a:spcBef>
            <a:spcAft>
              <a:spcPct val="35000"/>
            </a:spcAft>
          </a:pPr>
          <a:r>
            <a:rPr lang="es-ES" sz="1800" kern="1200" smtClean="0"/>
            <a:t>Protección </a:t>
          </a:r>
          <a:r>
            <a:rPr lang="es-ES" sz="1800" kern="1200" dirty="0" smtClean="0"/>
            <a:t>de áreas asociadas a etnias, culturas propias, restos arqueológicos o patrimonio histórico</a:t>
          </a:r>
          <a:endParaRPr lang="es-ES" sz="1800" kern="1200" dirty="0"/>
        </a:p>
      </dsp:txBody>
      <dsp:txXfrm rot="10800000">
        <a:off x="1841440" y="3612967"/>
        <a:ext cx="5238629" cy="927111"/>
      </dsp:txXfrm>
    </dsp:sp>
    <dsp:sp modelId="{476386C6-0950-47EC-962D-DF89BC8B8F39}">
      <dsp:nvSpPr>
        <dsp:cNvPr id="0" name=""/>
        <dsp:cNvSpPr/>
      </dsp:nvSpPr>
      <dsp:spPr>
        <a:xfrm>
          <a:off x="1146106" y="3612967"/>
          <a:ext cx="927111" cy="927111"/>
        </a:xfrm>
        <a:prstGeom prst="ellipse">
          <a:avLst/>
        </a:prstGeom>
        <a:gradFill rotWithShape="0">
          <a:gsLst>
            <a:gs pos="0">
              <a:schemeClr val="accent3">
                <a:tint val="50000"/>
                <a:alpha val="90000"/>
                <a:hueOff val="22241"/>
                <a:satOff val="-1797"/>
                <a:lumOff val="14460"/>
                <a:alphaOff val="-40000"/>
                <a:satMod val="103000"/>
                <a:lumMod val="102000"/>
                <a:tint val="94000"/>
              </a:schemeClr>
            </a:gs>
            <a:gs pos="50000">
              <a:schemeClr val="accent3">
                <a:tint val="50000"/>
                <a:alpha val="90000"/>
                <a:hueOff val="22241"/>
                <a:satOff val="-1797"/>
                <a:lumOff val="14460"/>
                <a:alphaOff val="-40000"/>
                <a:satMod val="110000"/>
                <a:lumMod val="100000"/>
                <a:shade val="100000"/>
              </a:schemeClr>
            </a:gs>
            <a:gs pos="100000">
              <a:schemeClr val="accent3">
                <a:tint val="50000"/>
                <a:alpha val="90000"/>
                <a:hueOff val="22241"/>
                <a:satOff val="-1797"/>
                <a:lumOff val="14460"/>
                <a:alphaOff val="-4000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994D1-9DEA-4B5E-8B51-0F2689CF4350}">
      <dsp:nvSpPr>
        <dsp:cNvPr id="0" name=""/>
        <dsp:cNvSpPr/>
      </dsp:nvSpPr>
      <dsp:spPr>
        <a:xfrm rot="5400000">
          <a:off x="942738" y="1100479"/>
          <a:ext cx="1137095" cy="1641273"/>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2E2B347-8250-4102-8C84-9A0427E5B0DC}">
      <dsp:nvSpPr>
        <dsp:cNvPr id="0" name=""/>
        <dsp:cNvSpPr/>
      </dsp:nvSpPr>
      <dsp:spPr>
        <a:xfrm>
          <a:off x="313738" y="25212"/>
          <a:ext cx="1914199" cy="133987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 Preparación</a:t>
          </a:r>
          <a:endParaRPr lang="es-CO" sz="2100" b="1" kern="1200" dirty="0">
            <a:solidFill>
              <a:schemeClr val="tx1"/>
            </a:solidFill>
          </a:endParaRPr>
        </a:p>
      </dsp:txBody>
      <dsp:txXfrm>
        <a:off x="379157" y="90631"/>
        <a:ext cx="1783361" cy="1209039"/>
      </dsp:txXfrm>
    </dsp:sp>
    <dsp:sp modelId="{1D33043F-F09A-4CC4-8404-B98C64963B94}">
      <dsp:nvSpPr>
        <dsp:cNvPr id="0" name=""/>
        <dsp:cNvSpPr/>
      </dsp:nvSpPr>
      <dsp:spPr>
        <a:xfrm>
          <a:off x="2230311" y="162183"/>
          <a:ext cx="2759282"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Valoración de la iniciativa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Estado del Arte socioeconómica y cultural</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Canales de Comunicación</a:t>
          </a:r>
          <a:endParaRPr lang="es-CO" sz="1200" b="1" kern="1200" dirty="0">
            <a:solidFill>
              <a:schemeClr val="bg1"/>
            </a:solidFill>
          </a:endParaRPr>
        </a:p>
      </dsp:txBody>
      <dsp:txXfrm>
        <a:off x="2230311" y="162183"/>
        <a:ext cx="2759282" cy="1082947"/>
      </dsp:txXfrm>
    </dsp:sp>
    <dsp:sp modelId="{2728C9A4-49EF-48A8-B7C7-C030247F5247}">
      <dsp:nvSpPr>
        <dsp:cNvPr id="0" name=""/>
        <dsp:cNvSpPr/>
      </dsp:nvSpPr>
      <dsp:spPr>
        <a:xfrm rot="5400000">
          <a:off x="2652118" y="2627063"/>
          <a:ext cx="1137095" cy="1622075"/>
        </a:xfrm>
        <a:prstGeom prst="bentUpArrow">
          <a:avLst>
            <a:gd name="adj1" fmla="val 32840"/>
            <a:gd name="adj2" fmla="val 25000"/>
            <a:gd name="adj3" fmla="val 35780"/>
          </a:avLst>
        </a:prstGeom>
        <a:solidFill>
          <a:schemeClr val="accent2">
            <a:tint val="50000"/>
            <a:hueOff val="-1277665"/>
            <a:satOff val="-39815"/>
            <a:lumOff val="7578"/>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7D29F44-C641-46D0-9C1E-3B948EDBE55E}">
      <dsp:nvSpPr>
        <dsp:cNvPr id="0" name=""/>
        <dsp:cNvSpPr/>
      </dsp:nvSpPr>
      <dsp:spPr>
        <a:xfrm>
          <a:off x="2228911" y="1530336"/>
          <a:ext cx="1914199" cy="1339877"/>
        </a:xfrm>
        <a:prstGeom prst="roundRect">
          <a:avLst>
            <a:gd name="adj" fmla="val 16670"/>
          </a:avLst>
        </a:prstGeom>
        <a:gradFill rotWithShape="0">
          <a:gsLst>
            <a:gs pos="0">
              <a:schemeClr val="accent2">
                <a:hueOff val="-565251"/>
                <a:satOff val="3798"/>
                <a:lumOff val="-13138"/>
                <a:alphaOff val="0"/>
                <a:satMod val="103000"/>
                <a:lumMod val="102000"/>
                <a:tint val="94000"/>
              </a:schemeClr>
            </a:gs>
            <a:gs pos="50000">
              <a:schemeClr val="accent2">
                <a:hueOff val="-565251"/>
                <a:satOff val="3798"/>
                <a:lumOff val="-13138"/>
                <a:alphaOff val="0"/>
                <a:satMod val="110000"/>
                <a:lumMod val="100000"/>
                <a:shade val="100000"/>
              </a:schemeClr>
            </a:gs>
            <a:gs pos="100000">
              <a:schemeClr val="accent2">
                <a:hueOff val="-565251"/>
                <a:satOff val="3798"/>
                <a:lumOff val="-1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II: Aprestamiento</a:t>
          </a:r>
          <a:endParaRPr lang="es-CO" sz="2100" b="1" kern="1200" dirty="0">
            <a:solidFill>
              <a:schemeClr val="tx1"/>
            </a:solidFill>
          </a:endParaRPr>
        </a:p>
      </dsp:txBody>
      <dsp:txXfrm>
        <a:off x="2294330" y="1595755"/>
        <a:ext cx="1783361" cy="1209039"/>
      </dsp:txXfrm>
    </dsp:sp>
    <dsp:sp modelId="{54091BF3-80A3-468E-813A-F63146992547}">
      <dsp:nvSpPr>
        <dsp:cNvPr id="0" name=""/>
        <dsp:cNvSpPr/>
      </dsp:nvSpPr>
      <dsp:spPr>
        <a:xfrm>
          <a:off x="4153749" y="1646493"/>
          <a:ext cx="3913310"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Identificación y descripción de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Participación activa de los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Base técnica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Definición de objetivos, delimitación y categorización</a:t>
          </a:r>
          <a:endParaRPr lang="es-CO" sz="1200" b="1" kern="1200" dirty="0">
            <a:solidFill>
              <a:schemeClr val="bg1"/>
            </a:solidFill>
          </a:endParaRPr>
        </a:p>
      </dsp:txBody>
      <dsp:txXfrm>
        <a:off x="4153749" y="1646493"/>
        <a:ext cx="3913310" cy="1082947"/>
      </dsp:txXfrm>
    </dsp:sp>
    <dsp:sp modelId="{FB612E3C-7973-40A9-91D8-1053BAEA20E5}">
      <dsp:nvSpPr>
        <dsp:cNvPr id="0" name=""/>
        <dsp:cNvSpPr/>
      </dsp:nvSpPr>
      <dsp:spPr>
        <a:xfrm>
          <a:off x="4144083" y="3035460"/>
          <a:ext cx="1914199" cy="1339877"/>
        </a:xfrm>
        <a:prstGeom prst="roundRect">
          <a:avLst>
            <a:gd name="adj" fmla="val 16670"/>
          </a:avLst>
        </a:prstGeom>
        <a:gradFill rotWithShape="0">
          <a:gsLst>
            <a:gs pos="0">
              <a:schemeClr val="accent2">
                <a:hueOff val="-1130502"/>
                <a:satOff val="7597"/>
                <a:lumOff val="-26276"/>
                <a:alphaOff val="0"/>
                <a:satMod val="103000"/>
                <a:lumMod val="102000"/>
                <a:tint val="94000"/>
              </a:schemeClr>
            </a:gs>
            <a:gs pos="50000">
              <a:schemeClr val="accent2">
                <a:hueOff val="-1130502"/>
                <a:satOff val="7597"/>
                <a:lumOff val="-26276"/>
                <a:alphaOff val="0"/>
                <a:satMod val="110000"/>
                <a:lumMod val="100000"/>
                <a:shade val="100000"/>
              </a:schemeClr>
            </a:gs>
            <a:gs pos="100000">
              <a:schemeClr val="accent2">
                <a:hueOff val="-1130502"/>
                <a:satOff val="7597"/>
                <a:lumOff val="-262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0" kern="1200" dirty="0" smtClean="0">
              <a:solidFill>
                <a:schemeClr val="tx1"/>
              </a:solidFill>
            </a:rPr>
            <a:t>Fase III: Declaratoria</a:t>
          </a:r>
          <a:endParaRPr lang="es-CO" sz="2100" b="0" kern="1200" dirty="0">
            <a:solidFill>
              <a:schemeClr val="tx1"/>
            </a:solidFill>
          </a:endParaRPr>
        </a:p>
      </dsp:txBody>
      <dsp:txXfrm>
        <a:off x="4209502" y="3100879"/>
        <a:ext cx="1783361" cy="1209039"/>
      </dsp:txXfrm>
    </dsp:sp>
    <dsp:sp modelId="{F63CD4F7-1508-4CC3-8782-ACA9596B08A0}">
      <dsp:nvSpPr>
        <dsp:cNvPr id="0" name=""/>
        <dsp:cNvSpPr/>
      </dsp:nvSpPr>
      <dsp:spPr>
        <a:xfrm>
          <a:off x="6069188" y="3174879"/>
          <a:ext cx="1997871"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Sustentación del proceso de declaratoria</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Documentos finales</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Suscripción del acto administrativo</a:t>
          </a:r>
          <a:endParaRPr lang="es-CO" sz="1200" b="0" kern="1200" dirty="0">
            <a:solidFill>
              <a:schemeClr val="tx1">
                <a:lumMod val="50000"/>
              </a:schemeClr>
            </a:solidFill>
          </a:endParaRPr>
        </a:p>
      </dsp:txBody>
      <dsp:txXfrm>
        <a:off x="6069188" y="3174879"/>
        <a:ext cx="1997871" cy="10829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37A1-EE93-4D30-818C-F4A042D2CDC8}">
      <dsp:nvSpPr>
        <dsp:cNvPr id="0" name=""/>
        <dsp:cNvSpPr/>
      </dsp:nvSpPr>
      <dsp:spPr>
        <a:xfrm>
          <a:off x="2424180" y="0"/>
          <a:ext cx="2541624" cy="782317"/>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Valoración de la iniciativa</a:t>
          </a:r>
          <a:endParaRPr lang="es-ES" sz="1600" kern="1200" dirty="0"/>
        </a:p>
      </dsp:txBody>
      <dsp:txXfrm>
        <a:off x="2447093" y="22913"/>
        <a:ext cx="2495798" cy="736491"/>
      </dsp:txXfrm>
    </dsp:sp>
    <dsp:sp modelId="{64CCE507-7349-41BB-883A-98B8902C33E5}">
      <dsp:nvSpPr>
        <dsp:cNvPr id="0" name=""/>
        <dsp:cNvSpPr/>
      </dsp:nvSpPr>
      <dsp:spPr>
        <a:xfrm rot="2872894">
          <a:off x="3944322" y="1373265"/>
          <a:ext cx="1524859" cy="273811"/>
        </a:xfrm>
        <a:prstGeom prst="lef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4026465" y="1428027"/>
        <a:ext cx="1360573" cy="164287"/>
      </dsp:txXfrm>
    </dsp:sp>
    <dsp:sp modelId="{DCD66631-1340-4E75-8FC1-E70F66112631}">
      <dsp:nvSpPr>
        <dsp:cNvPr id="0" name=""/>
        <dsp:cNvSpPr/>
      </dsp:nvSpPr>
      <dsp:spPr>
        <a:xfrm>
          <a:off x="4447699" y="2238024"/>
          <a:ext cx="2541624" cy="782317"/>
        </a:xfrm>
        <a:prstGeom prst="roundRect">
          <a:avLst>
            <a:gd name="adj" fmla="val 10000"/>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Estado del Arte socioeconómica y cultural</a:t>
          </a:r>
          <a:endParaRPr lang="es-ES" sz="1600" kern="1200" dirty="0"/>
        </a:p>
      </dsp:txBody>
      <dsp:txXfrm>
        <a:off x="4470612" y="2260937"/>
        <a:ext cx="2495798" cy="736491"/>
      </dsp:txXfrm>
    </dsp:sp>
    <dsp:sp modelId="{D43D2831-4D57-4813-BD2D-F897801D912C}">
      <dsp:nvSpPr>
        <dsp:cNvPr id="0" name=""/>
        <dsp:cNvSpPr/>
      </dsp:nvSpPr>
      <dsp:spPr>
        <a:xfrm rot="10800000">
          <a:off x="2732232" y="2492277"/>
          <a:ext cx="1524859" cy="273811"/>
        </a:xfrm>
        <a:prstGeom prst="leftRightArrow">
          <a:avLst>
            <a:gd name="adj1" fmla="val 60000"/>
            <a:gd name="adj2" fmla="val 50000"/>
          </a:avLst>
        </a:prstGeom>
        <a:solidFill>
          <a:schemeClr val="accent2">
            <a:shade val="90000"/>
            <a:hueOff val="-287340"/>
            <a:satOff val="204"/>
            <a:lumOff val="160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2814375" y="2547039"/>
        <a:ext cx="1360573" cy="164287"/>
      </dsp:txXfrm>
    </dsp:sp>
    <dsp:sp modelId="{F3B6D39C-EA85-48D9-9F6F-50041DE334A5}">
      <dsp:nvSpPr>
        <dsp:cNvPr id="0" name=""/>
        <dsp:cNvSpPr/>
      </dsp:nvSpPr>
      <dsp:spPr>
        <a:xfrm>
          <a:off x="0" y="2238024"/>
          <a:ext cx="2541624" cy="782317"/>
        </a:xfrm>
        <a:prstGeom prst="roundRect">
          <a:avLst>
            <a:gd name="adj" fmla="val 1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dirty="0" smtClean="0"/>
            <a:t>Canales de Comunicación</a:t>
          </a:r>
          <a:endParaRPr lang="es-ES" sz="1600" kern="1200" dirty="0"/>
        </a:p>
      </dsp:txBody>
      <dsp:txXfrm>
        <a:off x="22913" y="2260937"/>
        <a:ext cx="2495798" cy="736491"/>
      </dsp:txXfrm>
    </dsp:sp>
    <dsp:sp modelId="{CD7BB53F-74BB-45FF-A8FC-87E050469C4B}">
      <dsp:nvSpPr>
        <dsp:cNvPr id="0" name=""/>
        <dsp:cNvSpPr/>
      </dsp:nvSpPr>
      <dsp:spPr>
        <a:xfrm rot="19037192">
          <a:off x="1720473" y="1373265"/>
          <a:ext cx="1524859" cy="273811"/>
        </a:xfrm>
        <a:prstGeom prst="leftRightArrow">
          <a:avLst>
            <a:gd name="adj1" fmla="val 60000"/>
            <a:gd name="adj2" fmla="val 50000"/>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1802616" y="1428027"/>
        <a:ext cx="1360573" cy="1642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994D1-9DEA-4B5E-8B51-0F2689CF4350}">
      <dsp:nvSpPr>
        <dsp:cNvPr id="0" name=""/>
        <dsp:cNvSpPr/>
      </dsp:nvSpPr>
      <dsp:spPr>
        <a:xfrm rot="5400000">
          <a:off x="942738" y="1100479"/>
          <a:ext cx="1137095" cy="1641273"/>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92E2B347-8250-4102-8C84-9A0427E5B0DC}">
      <dsp:nvSpPr>
        <dsp:cNvPr id="0" name=""/>
        <dsp:cNvSpPr/>
      </dsp:nvSpPr>
      <dsp:spPr>
        <a:xfrm>
          <a:off x="313738" y="25212"/>
          <a:ext cx="1914199" cy="1339877"/>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 Preparación</a:t>
          </a:r>
          <a:endParaRPr lang="es-CO" sz="2100" b="1" kern="1200" dirty="0">
            <a:solidFill>
              <a:schemeClr val="tx1"/>
            </a:solidFill>
          </a:endParaRPr>
        </a:p>
      </dsp:txBody>
      <dsp:txXfrm>
        <a:off x="379157" y="90631"/>
        <a:ext cx="1783361" cy="1209039"/>
      </dsp:txXfrm>
    </dsp:sp>
    <dsp:sp modelId="{1D33043F-F09A-4CC4-8404-B98C64963B94}">
      <dsp:nvSpPr>
        <dsp:cNvPr id="0" name=""/>
        <dsp:cNvSpPr/>
      </dsp:nvSpPr>
      <dsp:spPr>
        <a:xfrm>
          <a:off x="2230311" y="162183"/>
          <a:ext cx="2759282"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Valoración de la iniciativa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Estado del Arte socioeconómica y cultural</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Canales de Comunicación</a:t>
          </a:r>
          <a:endParaRPr lang="es-CO" sz="1200" b="1" kern="1200" dirty="0">
            <a:solidFill>
              <a:schemeClr val="bg1"/>
            </a:solidFill>
          </a:endParaRPr>
        </a:p>
      </dsp:txBody>
      <dsp:txXfrm>
        <a:off x="2230311" y="162183"/>
        <a:ext cx="2759282" cy="1082947"/>
      </dsp:txXfrm>
    </dsp:sp>
    <dsp:sp modelId="{2728C9A4-49EF-48A8-B7C7-C030247F5247}">
      <dsp:nvSpPr>
        <dsp:cNvPr id="0" name=""/>
        <dsp:cNvSpPr/>
      </dsp:nvSpPr>
      <dsp:spPr>
        <a:xfrm rot="5400000">
          <a:off x="2652118" y="2627063"/>
          <a:ext cx="1137095" cy="1622075"/>
        </a:xfrm>
        <a:prstGeom prst="bentUpArrow">
          <a:avLst>
            <a:gd name="adj1" fmla="val 32840"/>
            <a:gd name="adj2" fmla="val 25000"/>
            <a:gd name="adj3" fmla="val 35780"/>
          </a:avLst>
        </a:prstGeom>
        <a:solidFill>
          <a:schemeClr val="accent2">
            <a:tint val="50000"/>
            <a:hueOff val="-1277665"/>
            <a:satOff val="-39815"/>
            <a:lumOff val="7578"/>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47D29F44-C641-46D0-9C1E-3B948EDBE55E}">
      <dsp:nvSpPr>
        <dsp:cNvPr id="0" name=""/>
        <dsp:cNvSpPr/>
      </dsp:nvSpPr>
      <dsp:spPr>
        <a:xfrm>
          <a:off x="2228911" y="1530336"/>
          <a:ext cx="1914199" cy="1339877"/>
        </a:xfrm>
        <a:prstGeom prst="roundRect">
          <a:avLst>
            <a:gd name="adj" fmla="val 16670"/>
          </a:avLst>
        </a:prstGeom>
        <a:gradFill rotWithShape="0">
          <a:gsLst>
            <a:gs pos="0">
              <a:schemeClr val="accent2">
                <a:hueOff val="-565251"/>
                <a:satOff val="3798"/>
                <a:lumOff val="-13138"/>
                <a:alphaOff val="0"/>
                <a:satMod val="103000"/>
                <a:lumMod val="102000"/>
                <a:tint val="94000"/>
              </a:schemeClr>
            </a:gs>
            <a:gs pos="50000">
              <a:schemeClr val="accent2">
                <a:hueOff val="-565251"/>
                <a:satOff val="3798"/>
                <a:lumOff val="-13138"/>
                <a:alphaOff val="0"/>
                <a:satMod val="110000"/>
                <a:lumMod val="100000"/>
                <a:shade val="100000"/>
              </a:schemeClr>
            </a:gs>
            <a:gs pos="100000">
              <a:schemeClr val="accent2">
                <a:hueOff val="-565251"/>
                <a:satOff val="3798"/>
                <a:lumOff val="-1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chemeClr val="tx1"/>
              </a:solidFill>
            </a:rPr>
            <a:t>Fase II: Aprestamiento</a:t>
          </a:r>
          <a:endParaRPr lang="es-CO" sz="2100" b="1" kern="1200" dirty="0">
            <a:solidFill>
              <a:schemeClr val="tx1"/>
            </a:solidFill>
          </a:endParaRPr>
        </a:p>
      </dsp:txBody>
      <dsp:txXfrm>
        <a:off x="2294330" y="1595755"/>
        <a:ext cx="1783361" cy="1209039"/>
      </dsp:txXfrm>
    </dsp:sp>
    <dsp:sp modelId="{54091BF3-80A3-468E-813A-F63146992547}">
      <dsp:nvSpPr>
        <dsp:cNvPr id="0" name=""/>
        <dsp:cNvSpPr/>
      </dsp:nvSpPr>
      <dsp:spPr>
        <a:xfrm>
          <a:off x="4153749" y="1646493"/>
          <a:ext cx="3913310"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CO" sz="1200" b="1" kern="1200" dirty="0" smtClean="0">
              <a:solidFill>
                <a:schemeClr val="bg1"/>
              </a:solidFill>
            </a:rPr>
            <a:t>Identificación y descripción de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Participación activa de los actores</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Base técnica</a:t>
          </a:r>
          <a:endParaRPr lang="es-CO" sz="1200" b="1" kern="1200" dirty="0">
            <a:solidFill>
              <a:schemeClr val="bg1"/>
            </a:solidFill>
          </a:endParaRPr>
        </a:p>
        <a:p>
          <a:pPr marL="114300" lvl="1" indent="-114300" algn="l" defTabSz="533400">
            <a:lnSpc>
              <a:spcPct val="90000"/>
            </a:lnSpc>
            <a:spcBef>
              <a:spcPct val="0"/>
            </a:spcBef>
            <a:spcAft>
              <a:spcPct val="15000"/>
            </a:spcAft>
            <a:buChar char="••"/>
          </a:pPr>
          <a:r>
            <a:rPr lang="es-CO" sz="1200" b="1" kern="1200" dirty="0" smtClean="0">
              <a:solidFill>
                <a:schemeClr val="bg1"/>
              </a:solidFill>
            </a:rPr>
            <a:t>Definición de objetivos, delimitación y categorización</a:t>
          </a:r>
          <a:endParaRPr lang="es-CO" sz="1200" b="1" kern="1200" dirty="0">
            <a:solidFill>
              <a:schemeClr val="bg1"/>
            </a:solidFill>
          </a:endParaRPr>
        </a:p>
      </dsp:txBody>
      <dsp:txXfrm>
        <a:off x="4153749" y="1646493"/>
        <a:ext cx="3913310" cy="1082947"/>
      </dsp:txXfrm>
    </dsp:sp>
    <dsp:sp modelId="{FB612E3C-7973-40A9-91D8-1053BAEA20E5}">
      <dsp:nvSpPr>
        <dsp:cNvPr id="0" name=""/>
        <dsp:cNvSpPr/>
      </dsp:nvSpPr>
      <dsp:spPr>
        <a:xfrm>
          <a:off x="4144083" y="3035460"/>
          <a:ext cx="1914199" cy="1339877"/>
        </a:xfrm>
        <a:prstGeom prst="roundRect">
          <a:avLst>
            <a:gd name="adj" fmla="val 16670"/>
          </a:avLst>
        </a:prstGeom>
        <a:gradFill rotWithShape="0">
          <a:gsLst>
            <a:gs pos="0">
              <a:schemeClr val="accent2">
                <a:hueOff val="-1130502"/>
                <a:satOff val="7597"/>
                <a:lumOff val="-26276"/>
                <a:alphaOff val="0"/>
                <a:satMod val="103000"/>
                <a:lumMod val="102000"/>
                <a:tint val="94000"/>
              </a:schemeClr>
            </a:gs>
            <a:gs pos="50000">
              <a:schemeClr val="accent2">
                <a:hueOff val="-1130502"/>
                <a:satOff val="7597"/>
                <a:lumOff val="-26276"/>
                <a:alphaOff val="0"/>
                <a:satMod val="110000"/>
                <a:lumMod val="100000"/>
                <a:shade val="100000"/>
              </a:schemeClr>
            </a:gs>
            <a:gs pos="100000">
              <a:schemeClr val="accent2">
                <a:hueOff val="-1130502"/>
                <a:satOff val="7597"/>
                <a:lumOff val="-2627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0" kern="1200" dirty="0" smtClean="0">
              <a:solidFill>
                <a:schemeClr val="tx1"/>
              </a:solidFill>
            </a:rPr>
            <a:t>Fase III: Declaratoria</a:t>
          </a:r>
          <a:endParaRPr lang="es-CO" sz="2100" b="0" kern="1200" dirty="0">
            <a:solidFill>
              <a:schemeClr val="tx1"/>
            </a:solidFill>
          </a:endParaRPr>
        </a:p>
      </dsp:txBody>
      <dsp:txXfrm>
        <a:off x="4209502" y="3100879"/>
        <a:ext cx="1783361" cy="1209039"/>
      </dsp:txXfrm>
    </dsp:sp>
    <dsp:sp modelId="{F63CD4F7-1508-4CC3-8782-ACA9596B08A0}">
      <dsp:nvSpPr>
        <dsp:cNvPr id="0" name=""/>
        <dsp:cNvSpPr/>
      </dsp:nvSpPr>
      <dsp:spPr>
        <a:xfrm>
          <a:off x="6069188" y="3174879"/>
          <a:ext cx="1997871" cy="1082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Sustentación del proceso de declaratoria</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Documentos finales</a:t>
          </a:r>
          <a:endParaRPr lang="es-CO" sz="1200" b="0" kern="1200" dirty="0">
            <a:solidFill>
              <a:schemeClr val="tx1">
                <a:lumMod val="50000"/>
              </a:schemeClr>
            </a:solidFill>
          </a:endParaRPr>
        </a:p>
        <a:p>
          <a:pPr marL="114300" lvl="1" indent="-114300" algn="l" defTabSz="533400">
            <a:lnSpc>
              <a:spcPct val="90000"/>
            </a:lnSpc>
            <a:spcBef>
              <a:spcPct val="0"/>
            </a:spcBef>
            <a:spcAft>
              <a:spcPct val="15000"/>
            </a:spcAft>
            <a:buChar char="••"/>
          </a:pPr>
          <a:r>
            <a:rPr lang="es-CO" sz="1200" b="0" kern="1200" dirty="0" smtClean="0">
              <a:solidFill>
                <a:schemeClr val="tx1">
                  <a:lumMod val="50000"/>
                </a:schemeClr>
              </a:solidFill>
            </a:rPr>
            <a:t>Suscripción del acto administrativo</a:t>
          </a:r>
          <a:endParaRPr lang="es-CO" sz="1200" b="0" kern="1200" dirty="0">
            <a:solidFill>
              <a:schemeClr val="tx1">
                <a:lumMod val="50000"/>
              </a:schemeClr>
            </a:solidFill>
          </a:endParaRPr>
        </a:p>
      </dsp:txBody>
      <dsp:txXfrm>
        <a:off x="6069188" y="3174879"/>
        <a:ext cx="1997871" cy="10829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037A1-EE93-4D30-818C-F4A042D2CDC8}">
      <dsp:nvSpPr>
        <dsp:cNvPr id="0" name=""/>
        <dsp:cNvSpPr/>
      </dsp:nvSpPr>
      <dsp:spPr>
        <a:xfrm>
          <a:off x="2843599" y="68366"/>
          <a:ext cx="2429833" cy="57253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smtClean="0">
              <a:solidFill>
                <a:schemeClr val="bg1"/>
              </a:solidFill>
            </a:rPr>
            <a:t>Identificación y descripción de actores</a:t>
          </a:r>
          <a:endParaRPr lang="es-ES" sz="1600" kern="1200" dirty="0">
            <a:solidFill>
              <a:schemeClr val="bg1"/>
            </a:solidFill>
          </a:endParaRPr>
        </a:p>
      </dsp:txBody>
      <dsp:txXfrm>
        <a:off x="2860368" y="85135"/>
        <a:ext cx="2396295" cy="539001"/>
      </dsp:txXfrm>
    </dsp:sp>
    <dsp:sp modelId="{64CCE507-7349-41BB-883A-98B8902C33E5}">
      <dsp:nvSpPr>
        <dsp:cNvPr id="0" name=""/>
        <dsp:cNvSpPr/>
      </dsp:nvSpPr>
      <dsp:spPr>
        <a:xfrm rot="1573614">
          <a:off x="4717594" y="740282"/>
          <a:ext cx="654224" cy="200388"/>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a:off x="4777710" y="780360"/>
        <a:ext cx="533992" cy="120232"/>
      </dsp:txXfrm>
    </dsp:sp>
    <dsp:sp modelId="{DCD66631-1340-4E75-8FC1-E70F66112631}">
      <dsp:nvSpPr>
        <dsp:cNvPr id="0" name=""/>
        <dsp:cNvSpPr/>
      </dsp:nvSpPr>
      <dsp:spPr>
        <a:xfrm>
          <a:off x="5100852" y="1040047"/>
          <a:ext cx="1860088" cy="572539"/>
        </a:xfrm>
        <a:prstGeom prst="roundRect">
          <a:avLst>
            <a:gd name="adj" fmla="val 10000"/>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smtClean="0">
              <a:solidFill>
                <a:schemeClr val="bg1"/>
              </a:solidFill>
            </a:rPr>
            <a:t>Participación activa de los actores</a:t>
          </a:r>
          <a:endParaRPr lang="es-ES" sz="1600" kern="1200" dirty="0">
            <a:solidFill>
              <a:schemeClr val="bg1"/>
            </a:solidFill>
          </a:endParaRPr>
        </a:p>
      </dsp:txBody>
      <dsp:txXfrm>
        <a:off x="5117621" y="1056816"/>
        <a:ext cx="1826550" cy="539001"/>
      </dsp:txXfrm>
    </dsp:sp>
    <dsp:sp modelId="{D43D2831-4D57-4813-BD2D-F897801D912C}">
      <dsp:nvSpPr>
        <dsp:cNvPr id="0" name=""/>
        <dsp:cNvSpPr/>
      </dsp:nvSpPr>
      <dsp:spPr>
        <a:xfrm rot="8871956">
          <a:off x="4778642" y="1807231"/>
          <a:ext cx="654224" cy="200388"/>
        </a:xfrm>
        <a:prstGeom prst="leftRightArrow">
          <a:avLst>
            <a:gd name="adj1" fmla="val 60000"/>
            <a:gd name="adj2" fmla="val 50000"/>
          </a:avLst>
        </a:prstGeom>
        <a:solidFill>
          <a:schemeClr val="accent1">
            <a:shade val="90000"/>
            <a:hueOff val="90432"/>
            <a:satOff val="-209"/>
            <a:lumOff val="66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rot="10800000">
        <a:off x="4838758" y="1847309"/>
        <a:ext cx="533992" cy="120232"/>
      </dsp:txXfrm>
    </dsp:sp>
    <dsp:sp modelId="{F3B6D39C-EA85-48D9-9F6F-50041DE334A5}">
      <dsp:nvSpPr>
        <dsp:cNvPr id="0" name=""/>
        <dsp:cNvSpPr/>
      </dsp:nvSpPr>
      <dsp:spPr>
        <a:xfrm>
          <a:off x="3250567" y="2202263"/>
          <a:ext cx="1860088" cy="572539"/>
        </a:xfrm>
        <a:prstGeom prst="roundRect">
          <a:avLst>
            <a:gd name="adj" fmla="val 10000"/>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smtClean="0">
              <a:solidFill>
                <a:schemeClr val="bg1"/>
              </a:solidFill>
            </a:rPr>
            <a:t>Base técnica</a:t>
          </a:r>
          <a:endParaRPr lang="es-ES" sz="1600" kern="1200" dirty="0">
            <a:solidFill>
              <a:schemeClr val="bg1"/>
            </a:solidFill>
          </a:endParaRPr>
        </a:p>
      </dsp:txBody>
      <dsp:txXfrm>
        <a:off x="3267336" y="2219032"/>
        <a:ext cx="1826550" cy="539001"/>
      </dsp:txXfrm>
    </dsp:sp>
    <dsp:sp modelId="{CD7BB53F-74BB-45FF-A8FC-87E050469C4B}">
      <dsp:nvSpPr>
        <dsp:cNvPr id="0" name=""/>
        <dsp:cNvSpPr/>
      </dsp:nvSpPr>
      <dsp:spPr>
        <a:xfrm rot="12057506">
          <a:off x="2724283" y="1955813"/>
          <a:ext cx="654224" cy="200388"/>
        </a:xfrm>
        <a:prstGeom prst="leftRightArrow">
          <a:avLst>
            <a:gd name="adj1" fmla="val 60000"/>
            <a:gd name="adj2" fmla="val 50000"/>
          </a:avLst>
        </a:prstGeom>
        <a:solidFill>
          <a:schemeClr val="accent1">
            <a:shade val="90000"/>
            <a:hueOff val="180863"/>
            <a:satOff val="-417"/>
            <a:lumOff val="132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bg1"/>
            </a:solidFill>
          </a:endParaRPr>
        </a:p>
      </dsp:txBody>
      <dsp:txXfrm rot="10800000">
        <a:off x="2784399" y="1995891"/>
        <a:ext cx="533992" cy="120232"/>
      </dsp:txXfrm>
    </dsp:sp>
    <dsp:sp modelId="{B9949E65-B2F4-4791-80C6-C8E9631FC0D4}">
      <dsp:nvSpPr>
        <dsp:cNvPr id="0" name=""/>
        <dsp:cNvSpPr/>
      </dsp:nvSpPr>
      <dsp:spPr>
        <a:xfrm>
          <a:off x="107187" y="1078773"/>
          <a:ext cx="2955264" cy="830977"/>
        </a:xfrm>
        <a:prstGeom prst="roundRect">
          <a:avLst>
            <a:gd name="adj" fmla="val 10000"/>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b="1" kern="1200" smtClean="0">
              <a:solidFill>
                <a:schemeClr val="bg1"/>
              </a:solidFill>
            </a:rPr>
            <a:t>Definición de objetivos, delimitación y categorización</a:t>
          </a:r>
          <a:endParaRPr lang="es-ES" sz="1600" kern="1200" dirty="0">
            <a:solidFill>
              <a:schemeClr val="bg1"/>
            </a:solidFill>
          </a:endParaRPr>
        </a:p>
      </dsp:txBody>
      <dsp:txXfrm>
        <a:off x="131525" y="1103111"/>
        <a:ext cx="2906588" cy="782301"/>
      </dsp:txXfrm>
    </dsp:sp>
    <dsp:sp modelId="{DC2D2342-B830-4E57-B8CC-BCAD352323E4}">
      <dsp:nvSpPr>
        <dsp:cNvPr id="0" name=""/>
        <dsp:cNvSpPr/>
      </dsp:nvSpPr>
      <dsp:spPr>
        <a:xfrm rot="20115875">
          <a:off x="2634799" y="759645"/>
          <a:ext cx="654224" cy="200388"/>
        </a:xfrm>
        <a:prstGeom prst="leftRightArrow">
          <a:avLst>
            <a:gd name="adj1" fmla="val 60000"/>
            <a:gd name="adj2" fmla="val 50000"/>
          </a:avLst>
        </a:prstGeom>
        <a:solidFill>
          <a:schemeClr val="accent1">
            <a:shade val="90000"/>
            <a:hueOff val="271295"/>
            <a:satOff val="-626"/>
            <a:lumOff val="19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chemeClr val="bg1"/>
            </a:solidFill>
          </a:endParaRPr>
        </a:p>
      </dsp:txBody>
      <dsp:txXfrm>
        <a:off x="2694915" y="799723"/>
        <a:ext cx="533992" cy="1202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7AD20-E010-402A-9ED0-89FB23A6EEB6}" type="datetimeFigureOut">
              <a:rPr lang="es-CO" smtClean="0"/>
              <a:t>10/09/2020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86B2B-596A-476E-AF16-6B3F87B72B78}" type="slidenum">
              <a:rPr lang="es-CO" smtClean="0"/>
              <a:t>‹Nº›</a:t>
            </a:fld>
            <a:endParaRPr lang="es-CO"/>
          </a:p>
        </p:txBody>
      </p:sp>
    </p:spTree>
    <p:extLst>
      <p:ext uri="{BB962C8B-B14F-4D97-AF65-F5344CB8AC3E}">
        <p14:creationId xmlns:p14="http://schemas.microsoft.com/office/powerpoint/2010/main" val="3329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CF2AC-AF5B-4F62-88CC-9CE7D47A6E45}" type="datetimeFigureOut">
              <a:rPr lang="es-ES" smtClean="0"/>
              <a:pPr/>
              <a:t>10/09/2020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1DA4E-7392-45CF-B7E4-1EB97793B23C}" type="slidenum">
              <a:rPr lang="es-ES" smtClean="0"/>
              <a:pPr/>
              <a:t>‹Nº›</a:t>
            </a:fld>
            <a:endParaRPr lang="es-ES"/>
          </a:p>
        </p:txBody>
      </p:sp>
    </p:spTree>
    <p:extLst>
      <p:ext uri="{BB962C8B-B14F-4D97-AF65-F5344CB8AC3E}">
        <p14:creationId xmlns:p14="http://schemas.microsoft.com/office/powerpoint/2010/main" val="210498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a:t>
            </a:fld>
            <a:endParaRPr lang="es-ES"/>
          </a:p>
        </p:txBody>
      </p:sp>
    </p:spTree>
    <p:extLst>
      <p:ext uri="{BB962C8B-B14F-4D97-AF65-F5344CB8AC3E}">
        <p14:creationId xmlns:p14="http://schemas.microsoft.com/office/powerpoint/2010/main" val="232604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 </a:t>
            </a:r>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20</a:t>
            </a:fld>
            <a:endParaRPr lang="es-ES"/>
          </a:p>
        </p:txBody>
      </p:sp>
    </p:spTree>
    <p:extLst>
      <p:ext uri="{BB962C8B-B14F-4D97-AF65-F5344CB8AC3E}">
        <p14:creationId xmlns:p14="http://schemas.microsoft.com/office/powerpoint/2010/main" val="386203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21</a:t>
            </a:fld>
            <a:endParaRPr lang="es-ES"/>
          </a:p>
        </p:txBody>
      </p:sp>
    </p:spTree>
    <p:extLst>
      <p:ext uri="{BB962C8B-B14F-4D97-AF65-F5344CB8AC3E}">
        <p14:creationId xmlns:p14="http://schemas.microsoft.com/office/powerpoint/2010/main" val="248058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22</a:t>
            </a:fld>
            <a:endParaRPr lang="es-ES"/>
          </a:p>
        </p:txBody>
      </p:sp>
    </p:spTree>
    <p:extLst>
      <p:ext uri="{BB962C8B-B14F-4D97-AF65-F5344CB8AC3E}">
        <p14:creationId xmlns:p14="http://schemas.microsoft.com/office/powerpoint/2010/main" val="187650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23</a:t>
            </a:fld>
            <a:endParaRPr lang="es-ES"/>
          </a:p>
        </p:txBody>
      </p:sp>
    </p:spTree>
    <p:extLst>
      <p:ext uri="{BB962C8B-B14F-4D97-AF65-F5344CB8AC3E}">
        <p14:creationId xmlns:p14="http://schemas.microsoft.com/office/powerpoint/2010/main" val="303747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25</a:t>
            </a:fld>
            <a:endParaRPr lang="es-ES"/>
          </a:p>
        </p:txBody>
      </p:sp>
    </p:spTree>
    <p:extLst>
      <p:ext uri="{BB962C8B-B14F-4D97-AF65-F5344CB8AC3E}">
        <p14:creationId xmlns:p14="http://schemas.microsoft.com/office/powerpoint/2010/main" val="115854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26</a:t>
            </a:fld>
            <a:endParaRPr lang="es-ES"/>
          </a:p>
        </p:txBody>
      </p:sp>
    </p:spTree>
    <p:extLst>
      <p:ext uri="{BB962C8B-B14F-4D97-AF65-F5344CB8AC3E}">
        <p14:creationId xmlns:p14="http://schemas.microsoft.com/office/powerpoint/2010/main" val="34620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27</a:t>
            </a:fld>
            <a:endParaRPr lang="es-ES"/>
          </a:p>
        </p:txBody>
      </p:sp>
    </p:spTree>
    <p:extLst>
      <p:ext uri="{BB962C8B-B14F-4D97-AF65-F5344CB8AC3E}">
        <p14:creationId xmlns:p14="http://schemas.microsoft.com/office/powerpoint/2010/main" val="73738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28</a:t>
            </a:fld>
            <a:endParaRPr lang="es-ES"/>
          </a:p>
        </p:txBody>
      </p:sp>
    </p:spTree>
    <p:extLst>
      <p:ext uri="{BB962C8B-B14F-4D97-AF65-F5344CB8AC3E}">
        <p14:creationId xmlns:p14="http://schemas.microsoft.com/office/powerpoint/2010/main" val="42996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29</a:t>
            </a:fld>
            <a:endParaRPr lang="es-ES"/>
          </a:p>
        </p:txBody>
      </p:sp>
    </p:spTree>
    <p:extLst>
      <p:ext uri="{BB962C8B-B14F-4D97-AF65-F5344CB8AC3E}">
        <p14:creationId xmlns:p14="http://schemas.microsoft.com/office/powerpoint/2010/main" val="330042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30</a:t>
            </a:fld>
            <a:endParaRPr lang="es-ES"/>
          </a:p>
        </p:txBody>
      </p:sp>
    </p:spTree>
    <p:extLst>
      <p:ext uri="{BB962C8B-B14F-4D97-AF65-F5344CB8AC3E}">
        <p14:creationId xmlns:p14="http://schemas.microsoft.com/office/powerpoint/2010/main" val="285609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Ruta declaratoria de áreas protegidas hace parte de los compromisos del Convenio sobre Diversidad Biológica, el cual indica, que se debe establecer un sistema de áreas protegidas, promover la protección de ecosistemas de hábitats naturales y el mantenimiento de poblaciones viables de especies en sus entornos naturales.</a:t>
            </a:r>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a:t>
            </a:fld>
            <a:endParaRPr lang="es-ES"/>
          </a:p>
        </p:txBody>
      </p:sp>
    </p:spTree>
    <p:extLst>
      <p:ext uri="{BB962C8B-B14F-4D97-AF65-F5344CB8AC3E}">
        <p14:creationId xmlns:p14="http://schemas.microsoft.com/office/powerpoint/2010/main" val="29605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31</a:t>
            </a:fld>
            <a:endParaRPr lang="es-ES"/>
          </a:p>
        </p:txBody>
      </p:sp>
    </p:spTree>
    <p:extLst>
      <p:ext uri="{BB962C8B-B14F-4D97-AF65-F5344CB8AC3E}">
        <p14:creationId xmlns:p14="http://schemas.microsoft.com/office/powerpoint/2010/main" val="3979685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32</a:t>
            </a:fld>
            <a:endParaRPr lang="es-ES"/>
          </a:p>
        </p:txBody>
      </p:sp>
    </p:spTree>
    <p:extLst>
      <p:ext uri="{BB962C8B-B14F-4D97-AF65-F5344CB8AC3E}">
        <p14:creationId xmlns:p14="http://schemas.microsoft.com/office/powerpoint/2010/main" val="3356133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tx1"/>
                </a:solidFill>
                <a:latin typeface="+mn-lt"/>
                <a:ea typeface="+mn-ea"/>
                <a:cs typeface="+mn-cs"/>
              </a:rPr>
              <a:t>Para sustentar estos criterios socioeconómicos y culturales, se puede analizar la presencia de sitios con valor escénico o paisajístico, relictos arqueológicos y otros sitios de valor histórico, cultural o arqueológico; identificación de diversos sistemas de conocimiento tradicional; uso y manejo tradicional de especies y espacios; formas de tenencia de la tierra; inventario y cartografía predial, en donde se incluya el régimen de tenencia, tipo de propietario (privado, público, comunitario) y distribución (por veredas o municipios); presencia de grupos étnicos y de territorios con titulación colectiva; presencia o iniciativas de constitución de reservas campesinas e instrumentos de planificación ambiental y de desarrollo regional que se encuentren identificados en el área. </a:t>
            </a:r>
            <a:endParaRPr lang="es-CO" dirty="0" smtClean="0"/>
          </a:p>
          <a:p>
            <a:r>
              <a:rPr lang="es-CO" sz="1200" b="1" i="0" kern="1200" dirty="0" smtClean="0">
                <a:solidFill>
                  <a:schemeClr val="tx1"/>
                </a:solidFill>
                <a:effectLst/>
                <a:latin typeface="+mn-lt"/>
                <a:ea typeface="+mn-ea"/>
                <a:cs typeface="+mn-cs"/>
              </a:rPr>
              <a:t>ICANH - Instituto Colombiano de Antropología e Historia. </a:t>
            </a:r>
            <a:r>
              <a:rPr lang="es-ES" sz="1200" b="0" i="0" kern="1200" dirty="0" smtClean="0">
                <a:solidFill>
                  <a:schemeClr val="tx1"/>
                </a:solidFill>
                <a:effectLst/>
                <a:latin typeface="+mn-lt"/>
                <a:ea typeface="+mn-ea"/>
                <a:cs typeface="+mn-cs"/>
              </a:rPr>
              <a:t>El ICANH es una entidad pública del orden nacional perteneciente al sector cultura,  aporta al desarrollo de lineamientos de política pública a través de la investigación, generación y divulgación del conocimiento técnico y científico en los campos de antropología, arqueología e historia, y es la máxima autoridad en materia de patrimonio arqueológico de la Nación.</a:t>
            </a:r>
          </a:p>
          <a:p>
            <a:endParaRPr lang="es-ES" sz="1200" b="0" i="0" kern="1200" dirty="0" smtClean="0">
              <a:solidFill>
                <a:schemeClr val="tx1"/>
              </a:solidFill>
              <a:effectLst/>
              <a:latin typeface="+mn-lt"/>
              <a:ea typeface="+mn-ea"/>
              <a:cs typeface="+mn-cs"/>
            </a:endParaRPr>
          </a:p>
          <a:p>
            <a:r>
              <a:rPr lang="es-ES" sz="1200" b="0" i="0" u="none" strike="noStrike" kern="1200" baseline="0" dirty="0" smtClean="0">
                <a:solidFill>
                  <a:schemeClr val="tx1"/>
                </a:solidFill>
                <a:latin typeface="+mn-lt"/>
                <a:ea typeface="+mn-ea"/>
                <a:cs typeface="+mn-cs"/>
              </a:rPr>
              <a:t>La caracterización de tenencia de la tierra y bienes permitirá a las autoridades ambientales, activar rutas de saneamiento de las áreas, según las tipologías encontradas. Tratándose de ocupación en bienes baldíos de la Nación, deberá dar traslado a las autoridades agrarias para que en el marco de sus competencias adelanten los procedimientos correspondientes. </a:t>
            </a:r>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33</a:t>
            </a:fld>
            <a:endParaRPr lang="es-ES"/>
          </a:p>
        </p:txBody>
      </p:sp>
    </p:spTree>
    <p:extLst>
      <p:ext uri="{BB962C8B-B14F-4D97-AF65-F5344CB8AC3E}">
        <p14:creationId xmlns:p14="http://schemas.microsoft.com/office/powerpoint/2010/main" val="338227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34</a:t>
            </a:fld>
            <a:endParaRPr lang="es-ES"/>
          </a:p>
        </p:txBody>
      </p:sp>
    </p:spTree>
    <p:extLst>
      <p:ext uri="{BB962C8B-B14F-4D97-AF65-F5344CB8AC3E}">
        <p14:creationId xmlns:p14="http://schemas.microsoft.com/office/powerpoint/2010/main" val="32835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35</a:t>
            </a:fld>
            <a:endParaRPr lang="es-ES"/>
          </a:p>
        </p:txBody>
      </p:sp>
    </p:spTree>
    <p:extLst>
      <p:ext uri="{BB962C8B-B14F-4D97-AF65-F5344CB8AC3E}">
        <p14:creationId xmlns:p14="http://schemas.microsoft.com/office/powerpoint/2010/main" val="2021159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9999"/>
                </a:solidFill>
              </a:rPr>
              <a:t>Es importante durante la delimitación involucrar a las comunidades cercanas o traslapadas con el área protegida ya que este ejercicio permitirá un reconocimiento social de los límites que tendrá el polígono del área designada o ampliada.</a:t>
            </a:r>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36</a:t>
            </a:fld>
            <a:endParaRPr lang="es-ES"/>
          </a:p>
        </p:txBody>
      </p:sp>
    </p:spTree>
    <p:extLst>
      <p:ext uri="{BB962C8B-B14F-4D97-AF65-F5344CB8AC3E}">
        <p14:creationId xmlns:p14="http://schemas.microsoft.com/office/powerpoint/2010/main" val="148817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9999"/>
                </a:solidFill>
              </a:rPr>
              <a:t>Es importante durante la delimitación involucrar a las comunidades cercanas o traslapadas con el área protegida ya que este ejercicio permitirá un reconocimiento social de los límites que tendrá el polígono del área designada o ampliada.</a:t>
            </a:r>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37</a:t>
            </a:fld>
            <a:endParaRPr lang="es-ES"/>
          </a:p>
        </p:txBody>
      </p:sp>
    </p:spTree>
    <p:extLst>
      <p:ext uri="{BB962C8B-B14F-4D97-AF65-F5344CB8AC3E}">
        <p14:creationId xmlns:p14="http://schemas.microsoft.com/office/powerpoint/2010/main" val="1875593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9999"/>
                </a:solidFill>
              </a:rPr>
              <a:t>Es importante durante la delimitación involucrar a las comunidades cercanas o traslapadas con el área protegida ya que este ejercicio permitirá un reconocimiento social de los límites que tendrá el polígono del área designada o ampliada.</a:t>
            </a:r>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38</a:t>
            </a:fld>
            <a:endParaRPr lang="es-ES"/>
          </a:p>
        </p:txBody>
      </p:sp>
    </p:spTree>
    <p:extLst>
      <p:ext uri="{BB962C8B-B14F-4D97-AF65-F5344CB8AC3E}">
        <p14:creationId xmlns:p14="http://schemas.microsoft.com/office/powerpoint/2010/main" val="402034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9999"/>
                </a:solidFill>
              </a:rPr>
              <a:t>Es importante durante la delimitación involucrar a las comunidades cercanas o traslapadas con el área protegida ya que este ejercicio permitirá un reconocimiento social de los límites que tendrá el polígono del área designada o ampliada.</a:t>
            </a:r>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39</a:t>
            </a:fld>
            <a:endParaRPr lang="es-ES"/>
          </a:p>
        </p:txBody>
      </p:sp>
    </p:spTree>
    <p:extLst>
      <p:ext uri="{BB962C8B-B14F-4D97-AF65-F5344CB8AC3E}">
        <p14:creationId xmlns:p14="http://schemas.microsoft.com/office/powerpoint/2010/main" val="4229310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9999"/>
                </a:solidFill>
              </a:rPr>
              <a:t>Es importante durante la delimitación involucrar a las comunidades cercanas o traslapadas con el área protegida ya que este ejercicio permitirá un reconocimiento social de los límites que tendrá el polígono del área designada o ampliada.</a:t>
            </a:r>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40</a:t>
            </a:fld>
            <a:endParaRPr lang="es-ES"/>
          </a:p>
        </p:txBody>
      </p:sp>
    </p:spTree>
    <p:extLst>
      <p:ext uri="{BB962C8B-B14F-4D97-AF65-F5344CB8AC3E}">
        <p14:creationId xmlns:p14="http://schemas.microsoft.com/office/powerpoint/2010/main" val="225415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31DA4E-7392-45CF-B7E4-1EB97793B23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82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43</a:t>
            </a:fld>
            <a:endParaRPr lang="es-ES"/>
          </a:p>
        </p:txBody>
      </p:sp>
    </p:spTree>
    <p:extLst>
      <p:ext uri="{BB962C8B-B14F-4D97-AF65-F5344CB8AC3E}">
        <p14:creationId xmlns:p14="http://schemas.microsoft.com/office/powerpoint/2010/main" val="1706130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44</a:t>
            </a:fld>
            <a:endParaRPr lang="es-ES"/>
          </a:p>
        </p:txBody>
      </p:sp>
    </p:spTree>
    <p:extLst>
      <p:ext uri="{BB962C8B-B14F-4D97-AF65-F5344CB8AC3E}">
        <p14:creationId xmlns:p14="http://schemas.microsoft.com/office/powerpoint/2010/main" val="1728203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45</a:t>
            </a:fld>
            <a:endParaRPr lang="es-ES"/>
          </a:p>
        </p:txBody>
      </p:sp>
    </p:spTree>
    <p:extLst>
      <p:ext uri="{BB962C8B-B14F-4D97-AF65-F5344CB8AC3E}">
        <p14:creationId xmlns:p14="http://schemas.microsoft.com/office/powerpoint/2010/main" val="729476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46</a:t>
            </a:fld>
            <a:endParaRPr lang="es-ES"/>
          </a:p>
        </p:txBody>
      </p:sp>
    </p:spTree>
    <p:extLst>
      <p:ext uri="{BB962C8B-B14F-4D97-AF65-F5344CB8AC3E}">
        <p14:creationId xmlns:p14="http://schemas.microsoft.com/office/powerpoint/2010/main" val="1187904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47</a:t>
            </a:fld>
            <a:endParaRPr lang="es-ES"/>
          </a:p>
        </p:txBody>
      </p:sp>
    </p:spTree>
    <p:extLst>
      <p:ext uri="{BB962C8B-B14F-4D97-AF65-F5344CB8AC3E}">
        <p14:creationId xmlns:p14="http://schemas.microsoft.com/office/powerpoint/2010/main" val="733169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49</a:t>
            </a:fld>
            <a:endParaRPr lang="es-ES"/>
          </a:p>
        </p:txBody>
      </p:sp>
    </p:spTree>
    <p:extLst>
      <p:ext uri="{BB962C8B-B14F-4D97-AF65-F5344CB8AC3E}">
        <p14:creationId xmlns:p14="http://schemas.microsoft.com/office/powerpoint/2010/main" val="2016266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50</a:t>
            </a:fld>
            <a:endParaRPr lang="es-ES"/>
          </a:p>
        </p:txBody>
      </p:sp>
    </p:spTree>
    <p:extLst>
      <p:ext uri="{BB962C8B-B14F-4D97-AF65-F5344CB8AC3E}">
        <p14:creationId xmlns:p14="http://schemas.microsoft.com/office/powerpoint/2010/main" val="793049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51</a:t>
            </a:fld>
            <a:endParaRPr lang="es-ES"/>
          </a:p>
        </p:txBody>
      </p:sp>
    </p:spTree>
    <p:extLst>
      <p:ext uri="{BB962C8B-B14F-4D97-AF65-F5344CB8AC3E}">
        <p14:creationId xmlns:p14="http://schemas.microsoft.com/office/powerpoint/2010/main" val="1279257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52</a:t>
            </a:fld>
            <a:endParaRPr lang="es-ES"/>
          </a:p>
        </p:txBody>
      </p:sp>
    </p:spTree>
    <p:extLst>
      <p:ext uri="{BB962C8B-B14F-4D97-AF65-F5344CB8AC3E}">
        <p14:creationId xmlns:p14="http://schemas.microsoft.com/office/powerpoint/2010/main" val="2241409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54</a:t>
            </a:fld>
            <a:endParaRPr lang="es-ES"/>
          </a:p>
        </p:txBody>
      </p:sp>
    </p:spTree>
    <p:extLst>
      <p:ext uri="{BB962C8B-B14F-4D97-AF65-F5344CB8AC3E}">
        <p14:creationId xmlns:p14="http://schemas.microsoft.com/office/powerpoint/2010/main" val="366157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Como parte de los compromisos adquiridos, para alcanzar las metas de conservación en el país, el Ministerio de Ambiente y Desarrollo Sostenible presenta la </a:t>
            </a:r>
            <a:r>
              <a:rPr lang="es-ES" b="1" dirty="0" smtClean="0"/>
              <a:t>Ruta para la declaratoria de áreas protegidas del Sistema Nacional de Áreas </a:t>
            </a:r>
            <a:r>
              <a:rPr lang="es-ES" b="1" dirty="0" err="1" smtClean="0"/>
              <a:t>Prote</a:t>
            </a:r>
            <a:endParaRPr lang="es-E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Ruta hace parte de las estrategias más importantes para conservar la biodiversidad in situ, que permite asegurar la conservación de los valores naturales, culturales y los servicios ecosistémicos. Este documento guía desarrolla las fases, los procedimientos y criterios básicos para la elaboración de los estudios técnicos, sociales y ambientales que soporten la declaratoria, en cumplimiento de lo establecido en los artículos  2.2.2.1.5.1 y 2.2.2.1.5.3 del Decreto 1076 de 2015.</a:t>
            </a:r>
            <a:endParaRPr lang="es-CO" dirty="0" smtClean="0"/>
          </a:p>
          <a:p>
            <a:r>
              <a:rPr lang="es-ES" b="1" dirty="0" err="1" smtClean="0"/>
              <a:t>gidas</a:t>
            </a:r>
            <a:r>
              <a:rPr lang="es-ES" b="1" dirty="0" smtClean="0"/>
              <a:t>, SINAP</a:t>
            </a:r>
            <a:r>
              <a:rPr lang="es-ES" dirty="0" smtClean="0"/>
              <a:t>, la cual establece los procedimientos para la declaración de áreas protegidas públicas.</a:t>
            </a:r>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8</a:t>
            </a:fld>
            <a:endParaRPr lang="es-ES"/>
          </a:p>
        </p:txBody>
      </p:sp>
    </p:spTree>
    <p:extLst>
      <p:ext uri="{BB962C8B-B14F-4D97-AF65-F5344CB8AC3E}">
        <p14:creationId xmlns:p14="http://schemas.microsoft.com/office/powerpoint/2010/main" val="2721086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55</a:t>
            </a:fld>
            <a:endParaRPr lang="es-ES"/>
          </a:p>
        </p:txBody>
      </p:sp>
    </p:spTree>
    <p:extLst>
      <p:ext uri="{BB962C8B-B14F-4D97-AF65-F5344CB8AC3E}">
        <p14:creationId xmlns:p14="http://schemas.microsoft.com/office/powerpoint/2010/main" val="1949409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60</a:t>
            </a:fld>
            <a:endParaRPr lang="es-ES"/>
          </a:p>
        </p:txBody>
      </p:sp>
    </p:spTree>
    <p:extLst>
      <p:ext uri="{BB962C8B-B14F-4D97-AF65-F5344CB8AC3E}">
        <p14:creationId xmlns:p14="http://schemas.microsoft.com/office/powerpoint/2010/main" val="115459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14</a:t>
            </a:fld>
            <a:endParaRPr lang="es-ES"/>
          </a:p>
        </p:txBody>
      </p:sp>
    </p:spTree>
    <p:extLst>
      <p:ext uri="{BB962C8B-B14F-4D97-AF65-F5344CB8AC3E}">
        <p14:creationId xmlns:p14="http://schemas.microsoft.com/office/powerpoint/2010/main" val="4032038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CO" dirty="0" err="1" smtClean="0"/>
              <a:t>CONpes</a:t>
            </a:r>
            <a:r>
              <a:rPr lang="es-CO" dirty="0" smtClean="0"/>
              <a:t> 3680 de 2010. </a:t>
            </a:r>
            <a:r>
              <a:rPr lang="es-ES" dirty="0" smtClean="0"/>
              <a:t>Este documento presenta los lineamientos de política necesarios para consolidar el Sistema Nacional de Áreas Protegidas, estableciéndolo como una herramienta estratégica en los procesos de ordenamiento territorial del país y facilitando así el cumplimiento de los objetivos nacionales en torno a la conservación in situ de la diversidad biológica estratégica como base natural para el desarrollo social y económico, la generación de beneficios ambientales y la protección de espacios naturales que permitan la preservación de la cultura material e inmaterial. Se desarrollan 9 capítulos en el documento. El primero de ellos contiene la introducción. Los capítulos II y III tratan los antecedentes jurídicos, políticos y el marco conceptual. El capítulo IV analiza la situación actual de las áreas protegidas y los sistemas, y plantea las situaciones problemáticas y los efectos generados por éstas. Los objetivos y los lineamientos estratégicos de política son incluidos en los capítulos V y VI y los mecanismos de financiación y las recomendaciones son desarrollados en los capítulos VII y VIII. Finalmente, la bibliografía utilizada es incluida en el capítulo IX</a:t>
            </a:r>
          </a:p>
          <a:p>
            <a:endParaRPr lang="es-ES" dirty="0" smtClean="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15</a:t>
            </a:fld>
            <a:endParaRPr lang="es-ES"/>
          </a:p>
        </p:txBody>
      </p:sp>
    </p:spTree>
    <p:extLst>
      <p:ext uri="{BB962C8B-B14F-4D97-AF65-F5344CB8AC3E}">
        <p14:creationId xmlns:p14="http://schemas.microsoft.com/office/powerpoint/2010/main" val="281564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Aspecto que por supuesto contiene varios problemas si tenemos en cuenta que Colombia no solo es un país conservacionista, sino también productor, por lo tanto la conservación desmedida afecta las otras actividades productivas del país, lo que puede llegar a costarle mucho dinero a la Nación. </a:t>
            </a:r>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16</a:t>
            </a:fld>
            <a:endParaRPr lang="es-ES"/>
          </a:p>
        </p:txBody>
      </p:sp>
    </p:spTree>
    <p:extLst>
      <p:ext uri="{BB962C8B-B14F-4D97-AF65-F5344CB8AC3E}">
        <p14:creationId xmlns:p14="http://schemas.microsoft.com/office/powerpoint/2010/main" val="260148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20000"/>
          </a:bodyPr>
          <a:lstStyle/>
          <a:p>
            <a:r>
              <a:rPr lang="es-CO" sz="1200" b="0" i="0" u="none" strike="noStrike" kern="1200" baseline="0" dirty="0" smtClean="0">
                <a:solidFill>
                  <a:schemeClr val="tx1"/>
                </a:solidFill>
                <a:latin typeface="+mn-lt"/>
                <a:ea typeface="+mn-ea"/>
                <a:cs typeface="+mn-cs"/>
              </a:rPr>
              <a:t>El área a declarar o ampliar corresponde a lugares denominados </a:t>
            </a:r>
            <a:r>
              <a:rPr lang="es-CO" sz="1200" b="0" i="1" u="none" strike="noStrike" kern="1200" baseline="0" dirty="0" smtClean="0">
                <a:solidFill>
                  <a:schemeClr val="tx1"/>
                </a:solidFill>
                <a:latin typeface="+mn-lt"/>
                <a:ea typeface="+mn-ea"/>
                <a:cs typeface="+mn-cs"/>
              </a:rPr>
              <a:t>“</a:t>
            </a:r>
            <a:r>
              <a:rPr lang="es-CO" sz="1200" b="0" i="1" u="none" strike="noStrike" kern="1200" baseline="0" dirty="0" err="1" smtClean="0">
                <a:solidFill>
                  <a:schemeClr val="tx1"/>
                </a:solidFill>
                <a:latin typeface="+mn-lt"/>
                <a:ea typeface="+mn-ea"/>
                <a:cs typeface="+mn-cs"/>
              </a:rPr>
              <a:t>hotspots</a:t>
            </a:r>
            <a:r>
              <a:rPr lang="es-CO" sz="1200" b="0" i="0" u="none" strike="noStrike" kern="1200" baseline="0" dirty="0" smtClean="0">
                <a:solidFill>
                  <a:schemeClr val="tx1"/>
                </a:solidFill>
                <a:latin typeface="+mn-lt"/>
                <a:ea typeface="+mn-ea"/>
                <a:cs typeface="+mn-cs"/>
              </a:rPr>
              <a:t>”, que poseen altos índices de biodiversidad, a zonas de congregación </a:t>
            </a:r>
            <a:r>
              <a:rPr lang="es-ES" sz="1200" b="0" i="0" u="none" strike="noStrike" kern="1200" baseline="0" dirty="0" smtClean="0">
                <a:solidFill>
                  <a:schemeClr val="tx1"/>
                </a:solidFill>
                <a:latin typeface="+mn-lt"/>
                <a:ea typeface="+mn-ea"/>
                <a:cs typeface="+mn-cs"/>
              </a:rPr>
              <a:t>de especies o de protección genética, o a ecosistemas que contienen especies endémicas, raras, de distribución reducida, que estén amenazadas, que presenten algún riesgo de extinción o que sus hábitats estén en riesgo. </a:t>
            </a:r>
          </a:p>
          <a:p>
            <a:endParaRPr lang="es-ES" sz="1200" b="0" i="0" u="none" strike="noStrike" kern="1200" baseline="0" dirty="0" smtClean="0">
              <a:solidFill>
                <a:schemeClr val="tx1"/>
              </a:solidFill>
              <a:latin typeface="+mn-lt"/>
              <a:ea typeface="+mn-ea"/>
              <a:cs typeface="+mn-cs"/>
            </a:endParaRPr>
          </a:p>
          <a:p>
            <a:pPr marL="171450" indent="-171450">
              <a:buFontTx/>
              <a:buChar char="-"/>
            </a:pPr>
            <a:r>
              <a:rPr lang="es-ES" sz="1200" b="0" i="0" u="none" strike="noStrike" kern="1200" baseline="0" dirty="0" smtClean="0">
                <a:solidFill>
                  <a:schemeClr val="tx1"/>
                </a:solidFill>
                <a:latin typeface="+mn-lt"/>
                <a:ea typeface="+mn-ea"/>
                <a:cs typeface="+mn-cs"/>
              </a:rPr>
              <a:t>Conservación de zonas proveedoras y reguladoras del recurso hídrico, que aportan al abastecimiento de poblaciones humanas y al desarrollo de sectores, entre ellos, el agropecuario, el energético y el minero, que utilizan el agua en sus sistemas de producción. /  - Reducción de riesgos naturales  / Regulación del clima,   / Provisión de alimentos, por ejemplo, el Invemar cuenta con análisis de prioridades de conservación de ecosistemas en áreas marinas y marino costeras en la costa pacífica y caribe, donde además del análisis de representatividad, se han identificado zonas que son </a:t>
            </a:r>
            <a:r>
              <a:rPr lang="es-ES" sz="1200" b="0" i="0" u="none" strike="noStrike" kern="1200" baseline="0" dirty="0" err="1" smtClean="0">
                <a:solidFill>
                  <a:schemeClr val="tx1"/>
                </a:solidFill>
                <a:latin typeface="+mn-lt"/>
                <a:ea typeface="+mn-ea"/>
                <a:cs typeface="+mn-cs"/>
              </a:rPr>
              <a:t>salacuna</a:t>
            </a:r>
            <a:r>
              <a:rPr lang="es-ES" sz="1200" b="0" i="0" u="none" strike="noStrike" kern="1200" baseline="0" dirty="0" smtClean="0">
                <a:solidFill>
                  <a:schemeClr val="tx1"/>
                </a:solidFill>
                <a:latin typeface="+mn-lt"/>
                <a:ea typeface="+mn-ea"/>
                <a:cs typeface="+mn-cs"/>
              </a:rPr>
              <a:t> de peces y otros recursos que se aprovechan en el sector pesquero.   /  Provisión de recursos hidrobiológicos que contribuyen al buen mantenimiento y salud de los mares y océanos del mundo.   /  Protección de escenarios que presentan bellezas o excepcionalidades paisajísticas y geomorfológicas, especialmente para ser aprovechados de una manera ordenada por el sector turístico, el sector salud o en procesos de educación e investigación. </a:t>
            </a:r>
          </a:p>
          <a:p>
            <a:pPr marL="171450" indent="-171450">
              <a:buFontTx/>
              <a:buChar char="-"/>
            </a:pPr>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El área a declarar o ampliar se traslapa con resguardos constituidos de pueblos indígenas, siendo una garantía de conservación de estos territorios y las etnias que allí habitan y que han contribuido a la protección de los mismos. </a:t>
            </a:r>
          </a:p>
          <a:p>
            <a:r>
              <a:rPr lang="es-ES" sz="1200" b="0" i="0" u="none" strike="noStrike" kern="1200" baseline="0" dirty="0" smtClean="0">
                <a:solidFill>
                  <a:schemeClr val="tx1"/>
                </a:solidFill>
                <a:latin typeface="+mn-lt"/>
                <a:ea typeface="+mn-ea"/>
                <a:cs typeface="+mn-cs"/>
              </a:rPr>
              <a:t>Adicionalmente, para el caso de las comunidades afrocolombianas el uso tradicional y ancestral que contribuye a la pervivencia de su cultura y sus costumbres, es posible dentro de las áreas protegidas. De otro lado, la protección de restos arqueológicos y lugares de importancia histórica también pueden ser factores que influyen en la decisión de proteger un territorio bajo alguna de las categorías del SINAP. </a:t>
            </a:r>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17</a:t>
            </a:fld>
            <a:endParaRPr lang="es-ES"/>
          </a:p>
        </p:txBody>
      </p:sp>
    </p:spTree>
    <p:extLst>
      <p:ext uri="{BB962C8B-B14F-4D97-AF65-F5344CB8AC3E}">
        <p14:creationId xmlns:p14="http://schemas.microsoft.com/office/powerpoint/2010/main" val="242956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19</a:t>
            </a:fld>
            <a:endParaRPr lang="es-ES"/>
          </a:p>
        </p:txBody>
      </p:sp>
    </p:spTree>
    <p:extLst>
      <p:ext uri="{BB962C8B-B14F-4D97-AF65-F5344CB8AC3E}">
        <p14:creationId xmlns:p14="http://schemas.microsoft.com/office/powerpoint/2010/main" val="8627375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2.png"/><Relationship Id="rId7" Type="http://schemas.openxmlformats.org/officeDocument/2006/relationships/hyperlink" Target="https://www.youtube.com/channel/UCfI4vqyXyqo_IeepJpL0QAw"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invemarcolombia" TargetMode="External"/><Relationship Id="rId11" Type="http://schemas.openxmlformats.org/officeDocument/2006/relationships/image" Target="../media/image6.emf"/><Relationship Id="rId5" Type="http://schemas.openxmlformats.org/officeDocument/2006/relationships/hyperlink" Target="https://www.facebook.com/invemar.org.co" TargetMode="External"/><Relationship Id="rId10" Type="http://schemas.openxmlformats.org/officeDocument/2006/relationships/image" Target="../media/image5.emf"/><Relationship Id="rId4" Type="http://schemas.openxmlformats.org/officeDocument/2006/relationships/hyperlink" Target="http://www.invemar.org.co/" TargetMode="External"/><Relationship Id="rId9"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3.png"/><Relationship Id="rId7" Type="http://schemas.openxmlformats.org/officeDocument/2006/relationships/hyperlink" Target="https://www.youtube.com/channel/UCfI4vqyXyqo_IeepJpL0QAw"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twitter.com/invemarcolombia" TargetMode="External"/><Relationship Id="rId11" Type="http://schemas.openxmlformats.org/officeDocument/2006/relationships/image" Target="../media/image6.emf"/><Relationship Id="rId5" Type="http://schemas.openxmlformats.org/officeDocument/2006/relationships/hyperlink" Target="https://www.facebook.com/invemar.org.co" TargetMode="External"/><Relationship Id="rId10" Type="http://schemas.openxmlformats.org/officeDocument/2006/relationships/image" Target="../media/image5.emf"/><Relationship Id="rId4" Type="http://schemas.openxmlformats.org/officeDocument/2006/relationships/hyperlink" Target="http://www.invemar.org.co/" TargetMode="External"/><Relationship Id="rId9"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www.invemar.org.co/" TargetMode="External"/><Relationship Id="rId7"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youtube.com/channel/UCfI4vqyXyqo_IeepJpL0QAw" TargetMode="External"/><Relationship Id="rId11" Type="http://schemas.openxmlformats.org/officeDocument/2006/relationships/image" Target="../media/image13.png"/><Relationship Id="rId5" Type="http://schemas.openxmlformats.org/officeDocument/2006/relationships/hyperlink" Target="https://twitter.com/invemarcolombia" TargetMode="External"/><Relationship Id="rId10" Type="http://schemas.openxmlformats.org/officeDocument/2006/relationships/image" Target="../media/image6.emf"/><Relationship Id="rId4" Type="http://schemas.openxmlformats.org/officeDocument/2006/relationships/hyperlink" Target="https://www.facebook.com/invemar.org.co" TargetMode="External"/><Relationship Id="rId9"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http://www.invemar.org.co/" TargetMode="External"/><Relationship Id="rId7" Type="http://schemas.openxmlformats.org/officeDocument/2006/relationships/image" Target="../media/image3.emf"/><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youtube.com/channel/UCfI4vqyXyqo_IeepJpL0QAw" TargetMode="External"/><Relationship Id="rId11" Type="http://schemas.openxmlformats.org/officeDocument/2006/relationships/image" Target="../media/image8.png"/><Relationship Id="rId5" Type="http://schemas.openxmlformats.org/officeDocument/2006/relationships/hyperlink" Target="https://twitter.com/invemarcolombia" TargetMode="External"/><Relationship Id="rId10" Type="http://schemas.openxmlformats.org/officeDocument/2006/relationships/image" Target="../media/image6.emf"/><Relationship Id="rId4" Type="http://schemas.openxmlformats.org/officeDocument/2006/relationships/hyperlink" Target="https://www.facebook.com/invemar.org.co" TargetMode="External"/><Relationship Id="rId9"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ICIO PRESENTACION INVEMAR">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Título 1"/>
          <p:cNvSpPr>
            <a:spLocks noGrp="1"/>
          </p:cNvSpPr>
          <p:nvPr>
            <p:ph type="ctrTitle"/>
          </p:nvPr>
        </p:nvSpPr>
        <p:spPr>
          <a:xfrm>
            <a:off x="628650" y="1228725"/>
            <a:ext cx="7886700" cy="2281238"/>
          </a:xfrm>
        </p:spPr>
        <p:txBody>
          <a:bodyPr anchor="b"/>
          <a:lstStyle>
            <a:lvl1pPr algn="ctr">
              <a:defRPr sz="4500" b="1">
                <a:solidFill>
                  <a:schemeClr val="tx1"/>
                </a:solidFill>
              </a:defRPr>
            </a:lvl1pPr>
          </a:lstStyle>
          <a:p>
            <a:r>
              <a:rPr lang="es-ES" dirty="0"/>
              <a:t>Haga clic para modificar el estilo de título del patrón</a:t>
            </a:r>
          </a:p>
        </p:txBody>
      </p:sp>
      <p:sp>
        <p:nvSpPr>
          <p:cNvPr id="3" name="Subtítulo 2"/>
          <p:cNvSpPr>
            <a:spLocks noGrp="1"/>
          </p:cNvSpPr>
          <p:nvPr>
            <p:ph type="subTitle" idx="1"/>
          </p:nvPr>
        </p:nvSpPr>
        <p:spPr>
          <a:xfrm>
            <a:off x="628650" y="5229224"/>
            <a:ext cx="5934075" cy="849401"/>
          </a:xfrm>
        </p:spPr>
        <p:txBody>
          <a:bodyPr/>
          <a:lstStyle>
            <a:lvl1pPr marL="0" indent="0" algn="l">
              <a:buNone/>
              <a:defRPr sz="1800" b="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4" name="Marcador de fecha 3"/>
          <p:cNvSpPr>
            <a:spLocks noGrp="1"/>
          </p:cNvSpPr>
          <p:nvPr>
            <p:ph type="dt" sz="half" idx="10"/>
          </p:nvPr>
        </p:nvSpPr>
        <p:spPr>
          <a:xfrm>
            <a:off x="0" y="6349250"/>
            <a:ext cx="782139" cy="238125"/>
          </a:xfrm>
        </p:spPr>
        <p:txBody>
          <a:bodyPr/>
          <a:lstStyle>
            <a:lvl1pPr>
              <a:defRPr>
                <a:solidFill>
                  <a:schemeClr val="bg1"/>
                </a:solidFill>
                <a:latin typeface="+mj-lt"/>
              </a:defRPr>
            </a:lvl1pPr>
          </a:lstStyle>
          <a:p>
            <a:fld id="{0C59D76A-9C17-4B12-A759-240A98E47ED6}" type="datetime1">
              <a:rPr lang="es-ES" smtClean="0"/>
              <a:t>10/09/2020</a:t>
            </a:fld>
            <a:endParaRPr lang="es-ES"/>
          </a:p>
        </p:txBody>
      </p:sp>
      <p:sp>
        <p:nvSpPr>
          <p:cNvPr id="5" name="Marcador de pie de página 4"/>
          <p:cNvSpPr>
            <a:spLocks noGrp="1"/>
          </p:cNvSpPr>
          <p:nvPr>
            <p:ph type="ftr" sz="quarter" idx="11"/>
          </p:nvPr>
        </p:nvSpPr>
        <p:spPr>
          <a:xfrm>
            <a:off x="3893" y="6622381"/>
            <a:ext cx="2072558" cy="247650"/>
          </a:xfrm>
        </p:spPr>
        <p:txBody>
          <a:bodyPr/>
          <a:lstStyle>
            <a:lvl1pPr>
              <a:defRPr>
                <a:solidFill>
                  <a:schemeClr val="tx1"/>
                </a:solidFill>
              </a:defRPr>
            </a:lvl1pPr>
          </a:lstStyle>
          <a:p>
            <a:endParaRPr lang="es-ES" dirty="0"/>
          </a:p>
        </p:txBody>
      </p:sp>
      <p:sp>
        <p:nvSpPr>
          <p:cNvPr id="6" name="Marcador de número de diapositiva 5"/>
          <p:cNvSpPr>
            <a:spLocks noGrp="1"/>
          </p:cNvSpPr>
          <p:nvPr>
            <p:ph type="sldNum" sz="quarter" idx="12"/>
          </p:nvPr>
        </p:nvSpPr>
        <p:spPr>
          <a:xfrm>
            <a:off x="8349524" y="6603682"/>
            <a:ext cx="433251" cy="247650"/>
          </a:xfrm>
        </p:spPr>
        <p:txBody>
          <a:bodyPr/>
          <a:lstStyle>
            <a:lvl1pPr>
              <a:defRPr>
                <a:solidFill>
                  <a:schemeClr val="tx1"/>
                </a:solidFill>
                <a:latin typeface="+mj-lt"/>
              </a:defRPr>
            </a:lvl1pPr>
          </a:lstStyle>
          <a:p>
            <a:fld id="{AFD40E49-1F5A-4E52-B3D2-7E58D3B954A5}" type="slidenum">
              <a:rPr lang="es-ES" smtClean="0"/>
              <a:pPr/>
              <a:t>‹Nº›</a:t>
            </a:fld>
            <a:endParaRPr lang="es-ES"/>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94990" y="0"/>
            <a:ext cx="2571160" cy="1064115"/>
          </a:xfrm>
          <a:prstGeom prst="rect">
            <a:avLst/>
          </a:prstGeom>
        </p:spPr>
      </p:pic>
      <p:sp>
        <p:nvSpPr>
          <p:cNvPr id="12" name="CuadroTexto 11"/>
          <p:cNvSpPr txBox="1"/>
          <p:nvPr userDrawn="1"/>
        </p:nvSpPr>
        <p:spPr>
          <a:xfrm>
            <a:off x="2328316" y="6612091"/>
            <a:ext cx="4467772" cy="230832"/>
          </a:xfrm>
          <a:prstGeom prst="rect">
            <a:avLst/>
          </a:prstGeom>
          <a:noFill/>
        </p:spPr>
        <p:txBody>
          <a:bodyPr wrap="square" rtlCol="0">
            <a:spAutoFit/>
          </a:bodyPr>
          <a:lstStyle/>
          <a:p>
            <a:r>
              <a:rPr lang="es-ES" sz="900" dirty="0">
                <a:latin typeface="+mj-lt"/>
                <a:hlinkClick r:id="rId4"/>
              </a:rPr>
              <a:t>www.invemar.org.co</a:t>
            </a:r>
            <a:r>
              <a:rPr lang="es-ES" sz="900" dirty="0">
                <a:latin typeface="+mj-lt"/>
              </a:rPr>
              <a:t>       </a:t>
            </a:r>
            <a:r>
              <a:rPr lang="es-ES" sz="900" dirty="0">
                <a:latin typeface="+mj-lt"/>
                <a:hlinkClick r:id="rId5"/>
              </a:rPr>
              <a:t>invemar.org.co</a:t>
            </a:r>
            <a:r>
              <a:rPr lang="es-ES" sz="900" baseline="0" dirty="0">
                <a:latin typeface="+mj-lt"/>
              </a:rPr>
              <a:t>         </a:t>
            </a:r>
            <a:r>
              <a:rPr lang="es-ES" sz="900" baseline="0" dirty="0" err="1">
                <a:latin typeface="+mj-lt"/>
                <a:hlinkClick r:id="rId6"/>
              </a:rPr>
              <a:t>invemarcolombia</a:t>
            </a:r>
            <a:r>
              <a:rPr lang="es-ES" sz="900" baseline="0" dirty="0">
                <a:latin typeface="+mj-lt"/>
              </a:rPr>
              <a:t>           </a:t>
            </a:r>
            <a:r>
              <a:rPr lang="es-ES" sz="900" baseline="0" dirty="0" err="1">
                <a:solidFill>
                  <a:schemeClr val="tx1"/>
                </a:solidFill>
                <a:latin typeface="+mj-lt"/>
                <a:hlinkClick r:id="rId7"/>
              </a:rPr>
              <a:t>invemarcolombia</a:t>
            </a:r>
            <a:endParaRPr lang="es-ES" sz="900" dirty="0">
              <a:solidFill>
                <a:schemeClr val="tx1"/>
              </a:solidFill>
              <a:latin typeface="+mj-lt"/>
            </a:endParaRPr>
          </a:p>
        </p:txBody>
      </p:sp>
      <p:pic>
        <p:nvPicPr>
          <p:cNvPr id="13" name="Imagen 12"/>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456680" y="6663254"/>
            <a:ext cx="69597" cy="133841"/>
          </a:xfrm>
          <a:prstGeom prst="rect">
            <a:avLst/>
          </a:prstGeom>
        </p:spPr>
      </p:pic>
      <p:pic>
        <p:nvPicPr>
          <p:cNvPr id="16" name="Imagen 15"/>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312912" y="6663253"/>
            <a:ext cx="163839" cy="133841"/>
          </a:xfrm>
          <a:prstGeom prst="rect">
            <a:avLst/>
          </a:prstGeom>
        </p:spPr>
      </p:pic>
      <p:pic>
        <p:nvPicPr>
          <p:cNvPr id="19" name="Imagen 18"/>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216647" y="6663253"/>
            <a:ext cx="158409" cy="158409"/>
          </a:xfrm>
          <a:prstGeom prst="rect">
            <a:avLst/>
          </a:prstGeom>
        </p:spPr>
      </p:pic>
      <p:pic>
        <p:nvPicPr>
          <p:cNvPr id="20" name="Imagen 1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5356989" y="6663253"/>
            <a:ext cx="186916" cy="133841"/>
          </a:xfrm>
          <a:prstGeom prst="rect">
            <a:avLst/>
          </a:prstGeom>
        </p:spPr>
      </p:pic>
      <p:sp>
        <p:nvSpPr>
          <p:cNvPr id="14" name="TextBox 13"/>
          <p:cNvSpPr txBox="1"/>
          <p:nvPr userDrawn="1"/>
        </p:nvSpPr>
        <p:spPr>
          <a:xfrm>
            <a:off x="1000294" y="5936761"/>
            <a:ext cx="2754391" cy="461665"/>
          </a:xfrm>
          <a:prstGeom prst="rect">
            <a:avLst/>
          </a:prstGeom>
          <a:noFill/>
        </p:spPr>
        <p:txBody>
          <a:bodyPr wrap="square" rtlCol="0">
            <a:spAutoFit/>
          </a:bodyPr>
          <a:lstStyle/>
          <a:p>
            <a:endParaRPr lang="es-CO" sz="800" b="0" i="0" u="none" strike="noStrike" kern="1200" baseline="0" noProof="0" dirty="0" smtClean="0">
              <a:solidFill>
                <a:schemeClr val="tx1"/>
              </a:solidFill>
              <a:latin typeface="+mn-lt"/>
              <a:ea typeface="+mn-ea"/>
              <a:cs typeface="+mn-cs"/>
            </a:endParaRPr>
          </a:p>
          <a:p>
            <a:r>
              <a:rPr lang="es-CO" sz="800" b="0" i="0" u="none" strike="noStrike" kern="1200" baseline="0" noProof="0" dirty="0" smtClean="0">
                <a:solidFill>
                  <a:schemeClr val="tx1"/>
                </a:solidFill>
                <a:latin typeface="+mn-lt"/>
                <a:ea typeface="+mn-ea"/>
                <a:cs typeface="+mn-cs"/>
              </a:rPr>
              <a:t> </a:t>
            </a:r>
            <a:r>
              <a:rPr lang="es-CO" sz="800" b="0" i="1" u="none" strike="noStrike" kern="1200" baseline="0" noProof="0" dirty="0" smtClean="0">
                <a:solidFill>
                  <a:schemeClr val="tx1"/>
                </a:solidFill>
                <a:latin typeface="+mn-lt"/>
                <a:ea typeface="+mn-ea"/>
                <a:cs typeface="+mn-cs"/>
              </a:rPr>
              <a:t>Contenidos protegidos por la licencia </a:t>
            </a:r>
            <a:r>
              <a:rPr lang="es-CO" sz="800" b="0" i="1" u="none" strike="noStrike" kern="1200" baseline="0" noProof="0" dirty="0" err="1" smtClean="0">
                <a:solidFill>
                  <a:schemeClr val="tx1"/>
                </a:solidFill>
                <a:latin typeface="+mn-lt"/>
                <a:ea typeface="+mn-ea"/>
                <a:cs typeface="+mn-cs"/>
              </a:rPr>
              <a:t>Creative</a:t>
            </a:r>
            <a:r>
              <a:rPr lang="es-CO" sz="800" b="0" i="1" u="none" strike="noStrike" kern="1200" baseline="0" noProof="0" dirty="0" smtClean="0">
                <a:solidFill>
                  <a:schemeClr val="tx1"/>
                </a:solidFill>
                <a:latin typeface="+mn-lt"/>
                <a:ea typeface="+mn-ea"/>
                <a:cs typeface="+mn-cs"/>
              </a:rPr>
              <a:t> </a:t>
            </a:r>
            <a:r>
              <a:rPr lang="es-CO" sz="800" b="0" i="1" u="none" strike="noStrike" kern="1200" baseline="0" noProof="0" dirty="0" err="1" smtClean="0">
                <a:solidFill>
                  <a:schemeClr val="tx1"/>
                </a:solidFill>
                <a:latin typeface="+mn-lt"/>
                <a:ea typeface="+mn-ea"/>
                <a:cs typeface="+mn-cs"/>
              </a:rPr>
              <a:t>Commons</a:t>
            </a:r>
            <a:r>
              <a:rPr lang="es-CO" sz="800" b="0" i="1" u="none" strike="noStrike" kern="1200" baseline="0" noProof="0" dirty="0" smtClean="0">
                <a:solidFill>
                  <a:schemeClr val="tx1"/>
                </a:solidFill>
                <a:latin typeface="+mn-lt"/>
                <a:ea typeface="+mn-ea"/>
                <a:cs typeface="+mn-cs"/>
              </a:rPr>
              <a:t> Attribution-NonCommercial-ShareAlike4.0</a:t>
            </a:r>
            <a:endParaRPr lang="es-CO" sz="800" noProof="0" dirty="0"/>
          </a:p>
        </p:txBody>
      </p:sp>
      <p:pic>
        <p:nvPicPr>
          <p:cNvPr id="15" name="Picture 14" descr="../../../Desktop/Screen%20Shot%202018-04-11%20at%2017.39.58.pn"/>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1439" y="6047301"/>
            <a:ext cx="927100" cy="330200"/>
          </a:xfrm>
          <a:prstGeom prst="rect">
            <a:avLst/>
          </a:prstGeom>
          <a:noFill/>
          <a:ln w="15875">
            <a:solidFill>
              <a:schemeClr val="tx1"/>
            </a:solidFill>
          </a:ln>
        </p:spPr>
      </p:pic>
    </p:spTree>
    <p:extLst>
      <p:ext uri="{BB962C8B-B14F-4D97-AF65-F5344CB8AC3E}">
        <p14:creationId xmlns:p14="http://schemas.microsoft.com/office/powerpoint/2010/main" val="32887790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037522" y="65919"/>
            <a:ext cx="6238419" cy="1143000"/>
          </a:xfrm>
        </p:spPr>
        <p:txBody>
          <a:bodyPr anchor="t">
            <a:normAutofit/>
          </a:bodyPr>
          <a:lstStyle>
            <a:lvl1pPr algn="l">
              <a:defRPr sz="3200">
                <a:solidFill>
                  <a:srgbClr val="223D5C"/>
                </a:solidFill>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4" name="Marcador de contenido 3"/>
          <p:cNvSpPr>
            <a:spLocks noGrp="1"/>
          </p:cNvSpPr>
          <p:nvPr>
            <p:ph sz="half" idx="2"/>
          </p:nvPr>
        </p:nvSpPr>
        <p:spPr>
          <a:xfrm>
            <a:off x="0" y="0"/>
            <a:ext cx="1938130" cy="6858000"/>
          </a:xfrm>
        </p:spPr>
        <p:txBody>
          <a:bodyPr>
            <a:noAutofit/>
          </a:bodyPr>
          <a:lstStyle>
            <a:lvl1pPr>
              <a:defRPr sz="1800">
                <a:latin typeface="+mn-lt"/>
                <a:ea typeface="Open Sans Light" panose="020B0306030504020204" pitchFamily="34" charset="0"/>
                <a:cs typeface="Open Sans Light" panose="020B0306030504020204" pitchFamily="34" charset="0"/>
              </a:defRPr>
            </a:lvl1pPr>
            <a:lvl2pPr>
              <a:defRPr sz="1600">
                <a:latin typeface="Open Sans Light" panose="020B0306030504020204" pitchFamily="34" charset="0"/>
                <a:ea typeface="Open Sans Light" panose="020B0306030504020204" pitchFamily="34" charset="0"/>
                <a:cs typeface="Open Sans Light" panose="020B0306030504020204" pitchFamily="34" charset="0"/>
              </a:defRPr>
            </a:lvl2pPr>
            <a:lvl3pPr>
              <a:defRPr sz="1400">
                <a:latin typeface="Open Sans Light" panose="020B0306030504020204" pitchFamily="34" charset="0"/>
                <a:ea typeface="Open Sans Light" panose="020B0306030504020204" pitchFamily="34" charset="0"/>
                <a:cs typeface="Open Sans Light" panose="020B0306030504020204" pitchFamily="34" charset="0"/>
              </a:defRPr>
            </a:lvl3pPr>
            <a:lvl4pPr>
              <a:defRPr sz="12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p:txBody>
      </p:sp>
      <p:pic>
        <p:nvPicPr>
          <p:cNvPr id="8" name="Imagen 7">
            <a:extLst>
              <a:ext uri="{FF2B5EF4-FFF2-40B4-BE49-F238E27FC236}">
                <a16:creationId xmlns:a16="http://schemas.microsoft.com/office/drawing/2014/main" id="{78843703-6EC7-451E-B82A-7EE3D332D9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102352"/>
            <a:ext cx="9144000" cy="773534"/>
          </a:xfrm>
          <a:prstGeom prst="rect">
            <a:avLst/>
          </a:prstGeom>
        </p:spPr>
      </p:pic>
      <p:sp>
        <p:nvSpPr>
          <p:cNvPr id="6" name="Marcador de contenido 5"/>
          <p:cNvSpPr>
            <a:spLocks noGrp="1"/>
          </p:cNvSpPr>
          <p:nvPr>
            <p:ph sz="quarter" idx="4"/>
          </p:nvPr>
        </p:nvSpPr>
        <p:spPr>
          <a:xfrm>
            <a:off x="2037522" y="1311965"/>
            <a:ext cx="7106477" cy="5416826"/>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1" name="TextBox 13"/>
          <p:cNvSpPr txBox="1"/>
          <p:nvPr userDrawn="1"/>
        </p:nvSpPr>
        <p:spPr>
          <a:xfrm>
            <a:off x="982049" y="6038783"/>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2"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183156"/>
            <a:ext cx="927100" cy="330200"/>
          </a:xfrm>
          <a:prstGeom prst="rect">
            <a:avLst/>
          </a:prstGeom>
          <a:noFill/>
          <a:ln w="15875">
            <a:solidFill>
              <a:schemeClr val="tx1"/>
            </a:solidFill>
          </a:ln>
        </p:spPr>
      </p:pic>
    </p:spTree>
    <p:extLst>
      <p:ext uri="{BB962C8B-B14F-4D97-AF65-F5344CB8AC3E}">
        <p14:creationId xmlns:p14="http://schemas.microsoft.com/office/powerpoint/2010/main" val="116571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8" name="Picture 2" descr="Resultado de imagen para logo invema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76348" y="139841"/>
            <a:ext cx="676544" cy="76298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037522" y="139842"/>
            <a:ext cx="6361043" cy="905188"/>
          </a:xfrm>
        </p:spPr>
        <p:txBody>
          <a:bodyPr anchor="t">
            <a:normAutofit/>
          </a:bodyPr>
          <a:lstStyle>
            <a:lvl1pPr algn="l">
              <a:defRPr sz="2800">
                <a:solidFill>
                  <a:srgbClr val="223D5C"/>
                </a:solidFill>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4" name="Marcador de contenido 3"/>
          <p:cNvSpPr>
            <a:spLocks noGrp="1"/>
          </p:cNvSpPr>
          <p:nvPr>
            <p:ph sz="half" idx="2"/>
          </p:nvPr>
        </p:nvSpPr>
        <p:spPr>
          <a:xfrm>
            <a:off x="0" y="0"/>
            <a:ext cx="1938130" cy="6858000"/>
          </a:xfrm>
        </p:spPr>
        <p:txBody>
          <a:bodyPr>
            <a:noAutofit/>
          </a:bodyPr>
          <a:lstStyle>
            <a:lvl1pPr>
              <a:defRPr sz="1800">
                <a:latin typeface="+mn-lt"/>
                <a:ea typeface="Open Sans Light" panose="020B0306030504020204" pitchFamily="34" charset="0"/>
                <a:cs typeface="Open Sans Light" panose="020B0306030504020204" pitchFamily="34" charset="0"/>
              </a:defRPr>
            </a:lvl1pPr>
            <a:lvl2pPr>
              <a:defRPr sz="1600">
                <a:latin typeface="Open Sans Light" panose="020B0306030504020204" pitchFamily="34" charset="0"/>
                <a:ea typeface="Open Sans Light" panose="020B0306030504020204" pitchFamily="34" charset="0"/>
                <a:cs typeface="Open Sans Light" panose="020B0306030504020204" pitchFamily="34" charset="0"/>
              </a:defRPr>
            </a:lvl2pPr>
            <a:lvl3pPr>
              <a:defRPr sz="1400">
                <a:latin typeface="Open Sans Light" panose="020B0306030504020204" pitchFamily="34" charset="0"/>
                <a:ea typeface="Open Sans Light" panose="020B0306030504020204" pitchFamily="34" charset="0"/>
                <a:cs typeface="Open Sans Light" panose="020B0306030504020204" pitchFamily="34" charset="0"/>
              </a:defRPr>
            </a:lvl3pPr>
            <a:lvl4pPr>
              <a:defRPr sz="12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p:txBody>
      </p:sp>
      <p:sp>
        <p:nvSpPr>
          <p:cNvPr id="6" name="Marcador de contenido 5"/>
          <p:cNvSpPr>
            <a:spLocks noGrp="1"/>
          </p:cNvSpPr>
          <p:nvPr>
            <p:ph sz="quarter" idx="4"/>
          </p:nvPr>
        </p:nvSpPr>
        <p:spPr>
          <a:xfrm>
            <a:off x="2037522" y="1158240"/>
            <a:ext cx="7106477" cy="5570551"/>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Imagen 6">
            <a:extLst>
              <a:ext uri="{FF2B5EF4-FFF2-40B4-BE49-F238E27FC236}">
                <a16:creationId xmlns:a16="http://schemas.microsoft.com/office/drawing/2014/main" id="{4DC2D69A-2CCE-4AD4-AEA5-12396170338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084466"/>
            <a:ext cx="9144000" cy="773534"/>
          </a:xfrm>
          <a:prstGeom prst="rect">
            <a:avLst/>
          </a:prstGeom>
        </p:spPr>
      </p:pic>
      <p:sp>
        <p:nvSpPr>
          <p:cNvPr id="11" name="TextBox 13"/>
          <p:cNvSpPr txBox="1"/>
          <p:nvPr userDrawn="1"/>
        </p:nvSpPr>
        <p:spPr>
          <a:xfrm>
            <a:off x="955051" y="6001810"/>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2"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196" y="6146183"/>
            <a:ext cx="927100" cy="330200"/>
          </a:xfrm>
          <a:prstGeom prst="rect">
            <a:avLst/>
          </a:prstGeom>
          <a:noFill/>
          <a:ln w="15875">
            <a:solidFill>
              <a:schemeClr val="tx1"/>
            </a:solidFill>
          </a:ln>
        </p:spPr>
      </p:pic>
    </p:spTree>
    <p:extLst>
      <p:ext uri="{BB962C8B-B14F-4D97-AF65-F5344CB8AC3E}">
        <p14:creationId xmlns:p14="http://schemas.microsoft.com/office/powerpoint/2010/main" val="352721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C2D69A-2CCE-4AD4-AEA5-1239617033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84466"/>
            <a:ext cx="9144000" cy="773534"/>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7" name="TextBox 13"/>
          <p:cNvSpPr txBox="1"/>
          <p:nvPr userDrawn="1"/>
        </p:nvSpPr>
        <p:spPr>
          <a:xfrm>
            <a:off x="982049" y="5945322"/>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8"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089695"/>
            <a:ext cx="927100" cy="330200"/>
          </a:xfrm>
          <a:prstGeom prst="rect">
            <a:avLst/>
          </a:prstGeom>
          <a:noFill/>
          <a:ln w="15875">
            <a:solidFill>
              <a:schemeClr val="tx1"/>
            </a:solidFill>
          </a:ln>
        </p:spPr>
      </p:pic>
    </p:spTree>
    <p:extLst>
      <p:ext uri="{BB962C8B-B14F-4D97-AF65-F5344CB8AC3E}">
        <p14:creationId xmlns:p14="http://schemas.microsoft.com/office/powerpoint/2010/main" val="1143889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S ENTIDADES">
    <p:bg>
      <p:bgRef idx="1001">
        <a:schemeClr val="bg1"/>
      </p:bgRef>
    </p:bg>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Marcador de fecha 1"/>
          <p:cNvSpPr>
            <a:spLocks noGrp="1"/>
          </p:cNvSpPr>
          <p:nvPr>
            <p:ph type="dt" sz="half" idx="10"/>
          </p:nvPr>
        </p:nvSpPr>
        <p:spPr/>
        <p:txBody>
          <a:bodyPr/>
          <a:lstStyle>
            <a:lvl1pPr>
              <a:defRPr>
                <a:solidFill>
                  <a:schemeClr val="bg1"/>
                </a:solidFill>
              </a:defRPr>
            </a:lvl1pPr>
          </a:lstStyle>
          <a:p>
            <a:fld id="{C7D7DF90-E741-40B4-AE6F-FE1AA7A686D8}" type="datetime1">
              <a:rPr lang="es-ES" smtClean="0"/>
              <a:t>10/09/2020</a:t>
            </a:fld>
            <a:endParaRPr lang="es-ES"/>
          </a:p>
        </p:txBody>
      </p:sp>
      <p:sp>
        <p:nvSpPr>
          <p:cNvPr id="3" name="Marcador de pie de página 2"/>
          <p:cNvSpPr>
            <a:spLocks noGrp="1"/>
          </p:cNvSpPr>
          <p:nvPr>
            <p:ph type="ftr" sz="quarter" idx="11"/>
          </p:nvPr>
        </p:nvSpPr>
        <p:spPr/>
        <p:txBody>
          <a:bodyPr/>
          <a:lstStyle>
            <a:lvl1pPr>
              <a:defRPr>
                <a:solidFill>
                  <a:schemeClr val="bg1"/>
                </a:solidFill>
              </a:defRPr>
            </a:lvl1pPr>
          </a:lstStyle>
          <a:p>
            <a:endParaRPr lang="es-ES" dirty="0"/>
          </a:p>
        </p:txBody>
      </p:sp>
      <p:sp>
        <p:nvSpPr>
          <p:cNvPr id="4" name="Marcador de número de diapositiva 3"/>
          <p:cNvSpPr>
            <a:spLocks noGrp="1"/>
          </p:cNvSpPr>
          <p:nvPr>
            <p:ph type="sldNum" sz="quarter" idx="12"/>
          </p:nvPr>
        </p:nvSpPr>
        <p:spPr/>
        <p:txBody>
          <a:bodyPr/>
          <a:lstStyle>
            <a:lvl1pPr>
              <a:defRPr>
                <a:solidFill>
                  <a:schemeClr val="bg1"/>
                </a:solidFill>
              </a:defRPr>
            </a:lvl1pPr>
          </a:lstStyle>
          <a:p>
            <a:fld id="{AFD40E49-1F5A-4E52-B3D2-7E58D3B954A5}" type="slidenum">
              <a:rPr lang="es-ES" smtClean="0"/>
              <a:pPr/>
              <a:t>‹Nº›</a:t>
            </a:fld>
            <a:endParaRPr lang="es-ES"/>
          </a:p>
        </p:txBody>
      </p:sp>
      <p:sp>
        <p:nvSpPr>
          <p:cNvPr id="7" name="Marcador de posición de imagen 6"/>
          <p:cNvSpPr>
            <a:spLocks noGrp="1" noChangeAspect="1"/>
          </p:cNvSpPr>
          <p:nvPr>
            <p:ph type="pic" sz="quarter" idx="13" hasCustomPrompt="1"/>
          </p:nvPr>
        </p:nvSpPr>
        <p:spPr>
          <a:xfrm>
            <a:off x="3411336" y="415174"/>
            <a:ext cx="1122218" cy="898236"/>
          </a:xfrm>
        </p:spPr>
        <p:txBody>
          <a:bodyPr/>
          <a:lstStyle>
            <a:lvl1pPr>
              <a:defRPr/>
            </a:lvl1pPr>
          </a:lstStyle>
          <a:p>
            <a:r>
              <a:rPr lang="es-ES" dirty="0"/>
              <a:t>LOGO</a:t>
            </a:r>
          </a:p>
        </p:txBody>
      </p:sp>
      <p:sp>
        <p:nvSpPr>
          <p:cNvPr id="10" name="Marcador de posición de imagen 6"/>
          <p:cNvSpPr>
            <a:spLocks noGrp="1" noChangeAspect="1"/>
          </p:cNvSpPr>
          <p:nvPr>
            <p:ph type="pic" sz="quarter" idx="14" hasCustomPrompt="1"/>
          </p:nvPr>
        </p:nvSpPr>
        <p:spPr>
          <a:xfrm>
            <a:off x="2156115" y="415174"/>
            <a:ext cx="1122218" cy="898236"/>
          </a:xfrm>
        </p:spPr>
        <p:txBody>
          <a:bodyPr/>
          <a:lstStyle>
            <a:lvl1pPr>
              <a:defRPr/>
            </a:lvl1pPr>
          </a:lstStyle>
          <a:p>
            <a:r>
              <a:rPr lang="es-ES" dirty="0"/>
              <a:t>LOGO</a:t>
            </a:r>
          </a:p>
        </p:txBody>
      </p:sp>
      <p:sp>
        <p:nvSpPr>
          <p:cNvPr id="11" name="Marcador de posición de imagen 6"/>
          <p:cNvSpPr>
            <a:spLocks noGrp="1" noChangeAspect="1"/>
          </p:cNvSpPr>
          <p:nvPr>
            <p:ph type="pic" sz="quarter" idx="15" hasCustomPrompt="1"/>
          </p:nvPr>
        </p:nvSpPr>
        <p:spPr>
          <a:xfrm>
            <a:off x="900892" y="415174"/>
            <a:ext cx="1122218" cy="898236"/>
          </a:xfrm>
        </p:spPr>
        <p:txBody>
          <a:bodyPr/>
          <a:lstStyle>
            <a:lvl1pPr>
              <a:defRPr/>
            </a:lvl1pPr>
          </a:lstStyle>
          <a:p>
            <a:r>
              <a:rPr lang="es-ES" dirty="0"/>
              <a:t>LOGO</a:t>
            </a:r>
          </a:p>
        </p:txBody>
      </p:sp>
      <p:sp>
        <p:nvSpPr>
          <p:cNvPr id="13" name="Marcador de posición de imagen 6"/>
          <p:cNvSpPr>
            <a:spLocks noGrp="1"/>
          </p:cNvSpPr>
          <p:nvPr>
            <p:ph type="pic" sz="quarter" idx="17" hasCustomPrompt="1"/>
          </p:nvPr>
        </p:nvSpPr>
        <p:spPr>
          <a:xfrm>
            <a:off x="5921780" y="415174"/>
            <a:ext cx="1122218" cy="898236"/>
          </a:xfrm>
        </p:spPr>
        <p:txBody>
          <a:bodyPr/>
          <a:lstStyle>
            <a:lvl1pPr>
              <a:defRPr/>
            </a:lvl1pPr>
          </a:lstStyle>
          <a:p>
            <a:r>
              <a:rPr lang="es-ES" dirty="0"/>
              <a:t>LOGO</a:t>
            </a:r>
          </a:p>
        </p:txBody>
      </p:sp>
      <p:sp>
        <p:nvSpPr>
          <p:cNvPr id="14" name="Marcador de posición de imagen 6"/>
          <p:cNvSpPr>
            <a:spLocks noGrp="1"/>
          </p:cNvSpPr>
          <p:nvPr>
            <p:ph type="pic" sz="quarter" idx="18" hasCustomPrompt="1"/>
          </p:nvPr>
        </p:nvSpPr>
        <p:spPr>
          <a:xfrm>
            <a:off x="4666557" y="415174"/>
            <a:ext cx="1122218" cy="898236"/>
          </a:xfrm>
        </p:spPr>
        <p:txBody>
          <a:bodyPr/>
          <a:lstStyle>
            <a:lvl1pPr>
              <a:defRPr/>
            </a:lvl1pPr>
          </a:lstStyle>
          <a:p>
            <a:r>
              <a:rPr lang="es-ES" dirty="0"/>
              <a:t>LOGO</a:t>
            </a:r>
          </a:p>
        </p:txBody>
      </p:sp>
      <p:sp>
        <p:nvSpPr>
          <p:cNvPr id="15" name="Marcador de posición de imagen 6"/>
          <p:cNvSpPr>
            <a:spLocks noGrp="1"/>
          </p:cNvSpPr>
          <p:nvPr>
            <p:ph type="pic" sz="quarter" idx="19" hasCustomPrompt="1"/>
          </p:nvPr>
        </p:nvSpPr>
        <p:spPr>
          <a:xfrm>
            <a:off x="3411336" y="1457832"/>
            <a:ext cx="1122218" cy="898236"/>
          </a:xfrm>
        </p:spPr>
        <p:txBody>
          <a:bodyPr/>
          <a:lstStyle>
            <a:lvl1pPr>
              <a:defRPr/>
            </a:lvl1pPr>
          </a:lstStyle>
          <a:p>
            <a:r>
              <a:rPr lang="es-ES" dirty="0"/>
              <a:t>LOGO</a:t>
            </a:r>
          </a:p>
        </p:txBody>
      </p:sp>
      <p:sp>
        <p:nvSpPr>
          <p:cNvPr id="16" name="Marcador de posición de imagen 6"/>
          <p:cNvSpPr>
            <a:spLocks noGrp="1"/>
          </p:cNvSpPr>
          <p:nvPr>
            <p:ph type="pic" sz="quarter" idx="20" hasCustomPrompt="1"/>
          </p:nvPr>
        </p:nvSpPr>
        <p:spPr>
          <a:xfrm>
            <a:off x="2156115" y="1457832"/>
            <a:ext cx="1122218" cy="898236"/>
          </a:xfrm>
        </p:spPr>
        <p:txBody>
          <a:bodyPr/>
          <a:lstStyle>
            <a:lvl1pPr>
              <a:defRPr/>
            </a:lvl1pPr>
          </a:lstStyle>
          <a:p>
            <a:r>
              <a:rPr lang="es-ES" dirty="0"/>
              <a:t>LOGO</a:t>
            </a:r>
          </a:p>
        </p:txBody>
      </p:sp>
      <p:sp>
        <p:nvSpPr>
          <p:cNvPr id="17" name="Marcador de posición de imagen 6"/>
          <p:cNvSpPr>
            <a:spLocks noGrp="1"/>
          </p:cNvSpPr>
          <p:nvPr>
            <p:ph type="pic" sz="quarter" idx="21" hasCustomPrompt="1"/>
          </p:nvPr>
        </p:nvSpPr>
        <p:spPr>
          <a:xfrm>
            <a:off x="900892" y="1457832"/>
            <a:ext cx="1122218" cy="898236"/>
          </a:xfrm>
        </p:spPr>
        <p:txBody>
          <a:bodyPr/>
          <a:lstStyle>
            <a:lvl1pPr>
              <a:defRPr/>
            </a:lvl1pPr>
          </a:lstStyle>
          <a:p>
            <a:r>
              <a:rPr lang="es-ES" dirty="0"/>
              <a:t>LOGO</a:t>
            </a:r>
          </a:p>
        </p:txBody>
      </p:sp>
      <p:sp>
        <p:nvSpPr>
          <p:cNvPr id="18" name="Marcador de posición de imagen 6"/>
          <p:cNvSpPr>
            <a:spLocks noGrp="1"/>
          </p:cNvSpPr>
          <p:nvPr>
            <p:ph type="pic" sz="quarter" idx="22" hasCustomPrompt="1"/>
          </p:nvPr>
        </p:nvSpPr>
        <p:spPr>
          <a:xfrm>
            <a:off x="7177001" y="1457832"/>
            <a:ext cx="1122218" cy="898236"/>
          </a:xfrm>
        </p:spPr>
        <p:txBody>
          <a:bodyPr/>
          <a:lstStyle>
            <a:lvl1pPr>
              <a:defRPr/>
            </a:lvl1pPr>
          </a:lstStyle>
          <a:p>
            <a:r>
              <a:rPr lang="es-ES" dirty="0"/>
              <a:t>LOGO</a:t>
            </a:r>
          </a:p>
        </p:txBody>
      </p:sp>
      <p:sp>
        <p:nvSpPr>
          <p:cNvPr id="19" name="Marcador de posición de imagen 6"/>
          <p:cNvSpPr>
            <a:spLocks noGrp="1"/>
          </p:cNvSpPr>
          <p:nvPr>
            <p:ph type="pic" sz="quarter" idx="23" hasCustomPrompt="1"/>
          </p:nvPr>
        </p:nvSpPr>
        <p:spPr>
          <a:xfrm>
            <a:off x="5921780" y="1457832"/>
            <a:ext cx="1122218" cy="898236"/>
          </a:xfrm>
        </p:spPr>
        <p:txBody>
          <a:bodyPr/>
          <a:lstStyle>
            <a:lvl1pPr>
              <a:defRPr/>
            </a:lvl1pPr>
          </a:lstStyle>
          <a:p>
            <a:r>
              <a:rPr lang="es-ES" dirty="0"/>
              <a:t>LOGO</a:t>
            </a:r>
          </a:p>
        </p:txBody>
      </p:sp>
      <p:sp>
        <p:nvSpPr>
          <p:cNvPr id="20" name="Marcador de posición de imagen 6"/>
          <p:cNvSpPr>
            <a:spLocks noGrp="1"/>
          </p:cNvSpPr>
          <p:nvPr>
            <p:ph type="pic" sz="quarter" idx="24" hasCustomPrompt="1"/>
          </p:nvPr>
        </p:nvSpPr>
        <p:spPr>
          <a:xfrm>
            <a:off x="4666557" y="1457832"/>
            <a:ext cx="1122218" cy="898236"/>
          </a:xfrm>
        </p:spPr>
        <p:txBody>
          <a:bodyPr/>
          <a:lstStyle>
            <a:lvl1pPr>
              <a:defRPr/>
            </a:lvl1pPr>
          </a:lstStyle>
          <a:p>
            <a:r>
              <a:rPr lang="es-ES" dirty="0"/>
              <a:t>LOGO</a:t>
            </a:r>
          </a:p>
        </p:txBody>
      </p:sp>
      <p:sp>
        <p:nvSpPr>
          <p:cNvPr id="21" name="Marcador de posición de imagen 6"/>
          <p:cNvSpPr>
            <a:spLocks noGrp="1"/>
          </p:cNvSpPr>
          <p:nvPr>
            <p:ph type="pic" sz="quarter" idx="25" hasCustomPrompt="1"/>
          </p:nvPr>
        </p:nvSpPr>
        <p:spPr>
          <a:xfrm>
            <a:off x="3411336" y="2500490"/>
            <a:ext cx="1122218" cy="898236"/>
          </a:xfrm>
        </p:spPr>
        <p:txBody>
          <a:bodyPr/>
          <a:lstStyle/>
          <a:p>
            <a:r>
              <a:rPr lang="es-ES" dirty="0"/>
              <a:t>LOGO</a:t>
            </a:r>
          </a:p>
        </p:txBody>
      </p:sp>
      <p:sp>
        <p:nvSpPr>
          <p:cNvPr id="22" name="Marcador de posición de imagen 6"/>
          <p:cNvSpPr>
            <a:spLocks noGrp="1"/>
          </p:cNvSpPr>
          <p:nvPr>
            <p:ph type="pic" sz="quarter" idx="26" hasCustomPrompt="1"/>
          </p:nvPr>
        </p:nvSpPr>
        <p:spPr>
          <a:xfrm>
            <a:off x="2156115" y="2500490"/>
            <a:ext cx="1122218" cy="898236"/>
          </a:xfrm>
        </p:spPr>
        <p:txBody>
          <a:bodyPr/>
          <a:lstStyle/>
          <a:p>
            <a:r>
              <a:rPr lang="es-ES" dirty="0"/>
              <a:t>LOGO</a:t>
            </a:r>
          </a:p>
        </p:txBody>
      </p:sp>
      <p:sp>
        <p:nvSpPr>
          <p:cNvPr id="23" name="Marcador de posición de imagen 6"/>
          <p:cNvSpPr>
            <a:spLocks noGrp="1"/>
          </p:cNvSpPr>
          <p:nvPr>
            <p:ph type="pic" sz="quarter" idx="27" hasCustomPrompt="1"/>
          </p:nvPr>
        </p:nvSpPr>
        <p:spPr>
          <a:xfrm>
            <a:off x="900892" y="2500490"/>
            <a:ext cx="1122218" cy="898236"/>
          </a:xfrm>
        </p:spPr>
        <p:txBody>
          <a:bodyPr/>
          <a:lstStyle/>
          <a:p>
            <a:r>
              <a:rPr lang="es-ES" dirty="0"/>
              <a:t>LOGO</a:t>
            </a:r>
          </a:p>
        </p:txBody>
      </p:sp>
      <p:sp>
        <p:nvSpPr>
          <p:cNvPr id="24" name="Marcador de posición de imagen 6"/>
          <p:cNvSpPr>
            <a:spLocks noGrp="1"/>
          </p:cNvSpPr>
          <p:nvPr>
            <p:ph type="pic" sz="quarter" idx="28" hasCustomPrompt="1"/>
          </p:nvPr>
        </p:nvSpPr>
        <p:spPr>
          <a:xfrm>
            <a:off x="7177001" y="2500490"/>
            <a:ext cx="1122218" cy="898236"/>
          </a:xfrm>
        </p:spPr>
        <p:txBody>
          <a:bodyPr/>
          <a:lstStyle>
            <a:lvl1pPr>
              <a:defRPr/>
            </a:lvl1pPr>
          </a:lstStyle>
          <a:p>
            <a:r>
              <a:rPr lang="es-ES" dirty="0"/>
              <a:t>LOGO</a:t>
            </a:r>
          </a:p>
        </p:txBody>
      </p:sp>
      <p:sp>
        <p:nvSpPr>
          <p:cNvPr id="25" name="Marcador de posición de imagen 6"/>
          <p:cNvSpPr>
            <a:spLocks noGrp="1"/>
          </p:cNvSpPr>
          <p:nvPr>
            <p:ph type="pic" sz="quarter" idx="29" hasCustomPrompt="1"/>
          </p:nvPr>
        </p:nvSpPr>
        <p:spPr>
          <a:xfrm>
            <a:off x="5921780" y="2500490"/>
            <a:ext cx="1122218" cy="898236"/>
          </a:xfrm>
        </p:spPr>
        <p:txBody>
          <a:bodyPr/>
          <a:lstStyle>
            <a:lvl1pPr>
              <a:defRPr/>
            </a:lvl1pPr>
          </a:lstStyle>
          <a:p>
            <a:r>
              <a:rPr lang="es-ES" dirty="0"/>
              <a:t>LOGO</a:t>
            </a:r>
          </a:p>
        </p:txBody>
      </p:sp>
      <p:sp>
        <p:nvSpPr>
          <p:cNvPr id="26" name="Marcador de posición de imagen 6"/>
          <p:cNvSpPr>
            <a:spLocks noGrp="1"/>
          </p:cNvSpPr>
          <p:nvPr>
            <p:ph type="pic" sz="quarter" idx="30" hasCustomPrompt="1"/>
          </p:nvPr>
        </p:nvSpPr>
        <p:spPr>
          <a:xfrm>
            <a:off x="4666557" y="2500490"/>
            <a:ext cx="1122218" cy="898236"/>
          </a:xfrm>
        </p:spPr>
        <p:txBody>
          <a:bodyPr/>
          <a:lstStyle/>
          <a:p>
            <a:r>
              <a:rPr lang="es-ES" dirty="0"/>
              <a:t>LOGO</a:t>
            </a:r>
          </a:p>
        </p:txBody>
      </p:sp>
      <p:sp>
        <p:nvSpPr>
          <p:cNvPr id="27" name="Marcador de posición de imagen 6"/>
          <p:cNvSpPr>
            <a:spLocks noGrp="1"/>
          </p:cNvSpPr>
          <p:nvPr>
            <p:ph type="pic" sz="quarter" idx="31" hasCustomPrompt="1"/>
          </p:nvPr>
        </p:nvSpPr>
        <p:spPr>
          <a:xfrm>
            <a:off x="3411336" y="3544192"/>
            <a:ext cx="1122218" cy="898236"/>
          </a:xfrm>
        </p:spPr>
        <p:txBody>
          <a:bodyPr/>
          <a:lstStyle/>
          <a:p>
            <a:r>
              <a:rPr lang="es-ES" dirty="0"/>
              <a:t>LOGO</a:t>
            </a:r>
          </a:p>
        </p:txBody>
      </p:sp>
      <p:sp>
        <p:nvSpPr>
          <p:cNvPr id="28" name="Marcador de posición de imagen 6"/>
          <p:cNvSpPr>
            <a:spLocks noGrp="1"/>
          </p:cNvSpPr>
          <p:nvPr>
            <p:ph type="pic" sz="quarter" idx="32" hasCustomPrompt="1"/>
          </p:nvPr>
        </p:nvSpPr>
        <p:spPr>
          <a:xfrm>
            <a:off x="2156115" y="3544192"/>
            <a:ext cx="1122218" cy="898236"/>
          </a:xfrm>
        </p:spPr>
        <p:txBody>
          <a:bodyPr/>
          <a:lstStyle/>
          <a:p>
            <a:r>
              <a:rPr lang="es-ES" dirty="0"/>
              <a:t>LOGO</a:t>
            </a:r>
          </a:p>
        </p:txBody>
      </p:sp>
      <p:sp>
        <p:nvSpPr>
          <p:cNvPr id="29" name="Marcador de posición de imagen 6"/>
          <p:cNvSpPr>
            <a:spLocks noGrp="1"/>
          </p:cNvSpPr>
          <p:nvPr>
            <p:ph type="pic" sz="quarter" idx="33" hasCustomPrompt="1"/>
          </p:nvPr>
        </p:nvSpPr>
        <p:spPr>
          <a:xfrm>
            <a:off x="900892" y="3544192"/>
            <a:ext cx="1122218" cy="898236"/>
          </a:xfrm>
        </p:spPr>
        <p:txBody>
          <a:bodyPr/>
          <a:lstStyle/>
          <a:p>
            <a:r>
              <a:rPr lang="es-ES" dirty="0"/>
              <a:t>LOGO</a:t>
            </a:r>
          </a:p>
        </p:txBody>
      </p:sp>
      <p:sp>
        <p:nvSpPr>
          <p:cNvPr id="30" name="Marcador de posición de imagen 6"/>
          <p:cNvSpPr>
            <a:spLocks noGrp="1"/>
          </p:cNvSpPr>
          <p:nvPr>
            <p:ph type="pic" sz="quarter" idx="34" hasCustomPrompt="1"/>
          </p:nvPr>
        </p:nvSpPr>
        <p:spPr>
          <a:xfrm>
            <a:off x="7177001" y="3544192"/>
            <a:ext cx="1122218" cy="898236"/>
          </a:xfrm>
        </p:spPr>
        <p:txBody>
          <a:bodyPr/>
          <a:lstStyle/>
          <a:p>
            <a:r>
              <a:rPr lang="es-ES" dirty="0"/>
              <a:t>LOGO</a:t>
            </a:r>
          </a:p>
        </p:txBody>
      </p:sp>
      <p:sp>
        <p:nvSpPr>
          <p:cNvPr id="31" name="Marcador de posición de imagen 6"/>
          <p:cNvSpPr>
            <a:spLocks noGrp="1"/>
          </p:cNvSpPr>
          <p:nvPr>
            <p:ph type="pic" sz="quarter" idx="35" hasCustomPrompt="1"/>
          </p:nvPr>
        </p:nvSpPr>
        <p:spPr>
          <a:xfrm>
            <a:off x="5921780" y="3544192"/>
            <a:ext cx="1122218" cy="898236"/>
          </a:xfrm>
        </p:spPr>
        <p:txBody>
          <a:bodyPr/>
          <a:lstStyle/>
          <a:p>
            <a:r>
              <a:rPr lang="es-ES" dirty="0"/>
              <a:t>LOGO</a:t>
            </a:r>
          </a:p>
        </p:txBody>
      </p:sp>
      <p:sp>
        <p:nvSpPr>
          <p:cNvPr id="32" name="Marcador de posición de imagen 6"/>
          <p:cNvSpPr>
            <a:spLocks noGrp="1"/>
          </p:cNvSpPr>
          <p:nvPr>
            <p:ph type="pic" sz="quarter" idx="36" hasCustomPrompt="1"/>
          </p:nvPr>
        </p:nvSpPr>
        <p:spPr>
          <a:xfrm>
            <a:off x="4666557" y="3544192"/>
            <a:ext cx="1122218" cy="898236"/>
          </a:xfrm>
        </p:spPr>
        <p:txBody>
          <a:bodyPr/>
          <a:lstStyle/>
          <a:p>
            <a:r>
              <a:rPr lang="es-ES" dirty="0"/>
              <a:t>LOGO</a:t>
            </a:r>
          </a:p>
        </p:txBody>
      </p:sp>
      <p:sp>
        <p:nvSpPr>
          <p:cNvPr id="33" name="Marcador de posición de imagen 6"/>
          <p:cNvSpPr>
            <a:spLocks noGrp="1"/>
          </p:cNvSpPr>
          <p:nvPr>
            <p:ph type="pic" sz="quarter" idx="37" hasCustomPrompt="1"/>
          </p:nvPr>
        </p:nvSpPr>
        <p:spPr>
          <a:xfrm>
            <a:off x="3411336" y="4574700"/>
            <a:ext cx="1122218" cy="898236"/>
          </a:xfrm>
        </p:spPr>
        <p:txBody>
          <a:bodyPr/>
          <a:lstStyle/>
          <a:p>
            <a:r>
              <a:rPr lang="es-ES" dirty="0"/>
              <a:t>LOGO</a:t>
            </a:r>
          </a:p>
        </p:txBody>
      </p:sp>
      <p:sp>
        <p:nvSpPr>
          <p:cNvPr id="34" name="Marcador de posición de imagen 6"/>
          <p:cNvSpPr>
            <a:spLocks noGrp="1"/>
          </p:cNvSpPr>
          <p:nvPr>
            <p:ph type="pic" sz="quarter" idx="38" hasCustomPrompt="1"/>
          </p:nvPr>
        </p:nvSpPr>
        <p:spPr>
          <a:xfrm>
            <a:off x="2156115" y="4574700"/>
            <a:ext cx="1122218" cy="898236"/>
          </a:xfrm>
        </p:spPr>
        <p:txBody>
          <a:bodyPr/>
          <a:lstStyle/>
          <a:p>
            <a:r>
              <a:rPr lang="es-ES" dirty="0"/>
              <a:t>LOGO</a:t>
            </a:r>
          </a:p>
        </p:txBody>
      </p:sp>
      <p:sp>
        <p:nvSpPr>
          <p:cNvPr id="35" name="Marcador de posición de imagen 6"/>
          <p:cNvSpPr>
            <a:spLocks noGrp="1"/>
          </p:cNvSpPr>
          <p:nvPr>
            <p:ph type="pic" sz="quarter" idx="39" hasCustomPrompt="1"/>
          </p:nvPr>
        </p:nvSpPr>
        <p:spPr>
          <a:xfrm>
            <a:off x="900892" y="4574700"/>
            <a:ext cx="1122218" cy="898236"/>
          </a:xfrm>
        </p:spPr>
        <p:txBody>
          <a:bodyPr/>
          <a:lstStyle/>
          <a:p>
            <a:r>
              <a:rPr lang="es-ES" dirty="0"/>
              <a:t>LOGO</a:t>
            </a:r>
          </a:p>
        </p:txBody>
      </p:sp>
      <p:sp>
        <p:nvSpPr>
          <p:cNvPr id="36" name="Marcador de posición de imagen 6"/>
          <p:cNvSpPr>
            <a:spLocks noGrp="1"/>
          </p:cNvSpPr>
          <p:nvPr>
            <p:ph type="pic" sz="quarter" idx="40" hasCustomPrompt="1"/>
          </p:nvPr>
        </p:nvSpPr>
        <p:spPr>
          <a:xfrm>
            <a:off x="7177001" y="4574700"/>
            <a:ext cx="1122218" cy="898236"/>
          </a:xfrm>
        </p:spPr>
        <p:txBody>
          <a:bodyPr/>
          <a:lstStyle/>
          <a:p>
            <a:r>
              <a:rPr lang="es-ES" dirty="0"/>
              <a:t>LOGO</a:t>
            </a:r>
          </a:p>
        </p:txBody>
      </p:sp>
      <p:sp>
        <p:nvSpPr>
          <p:cNvPr id="37" name="Marcador de posición de imagen 6"/>
          <p:cNvSpPr>
            <a:spLocks noGrp="1"/>
          </p:cNvSpPr>
          <p:nvPr>
            <p:ph type="pic" sz="quarter" idx="41" hasCustomPrompt="1"/>
          </p:nvPr>
        </p:nvSpPr>
        <p:spPr>
          <a:xfrm>
            <a:off x="5921780" y="4574700"/>
            <a:ext cx="1122218" cy="898236"/>
          </a:xfrm>
        </p:spPr>
        <p:txBody>
          <a:bodyPr/>
          <a:lstStyle/>
          <a:p>
            <a:r>
              <a:rPr lang="es-ES" dirty="0"/>
              <a:t>LOGO</a:t>
            </a:r>
          </a:p>
        </p:txBody>
      </p:sp>
      <p:sp>
        <p:nvSpPr>
          <p:cNvPr id="38" name="Marcador de posición de imagen 6"/>
          <p:cNvSpPr>
            <a:spLocks noGrp="1"/>
          </p:cNvSpPr>
          <p:nvPr>
            <p:ph type="pic" sz="quarter" idx="42" hasCustomPrompt="1"/>
          </p:nvPr>
        </p:nvSpPr>
        <p:spPr>
          <a:xfrm>
            <a:off x="4666557" y="4574700"/>
            <a:ext cx="1122218" cy="898236"/>
          </a:xfrm>
        </p:spPr>
        <p:txBody>
          <a:bodyPr/>
          <a:lstStyle/>
          <a:p>
            <a:r>
              <a:rPr lang="es-ES" dirty="0"/>
              <a:t>LOGO</a:t>
            </a:r>
          </a:p>
        </p:txBody>
      </p:sp>
      <p:pic>
        <p:nvPicPr>
          <p:cNvPr id="39" name="Imagen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73203" y="415174"/>
            <a:ext cx="799556" cy="910386"/>
          </a:xfrm>
          <a:prstGeom prst="rect">
            <a:avLst/>
          </a:prstGeom>
        </p:spPr>
      </p:pic>
      <p:sp>
        <p:nvSpPr>
          <p:cNvPr id="42" name="TextBox 13"/>
          <p:cNvSpPr txBox="1"/>
          <p:nvPr userDrawn="1"/>
        </p:nvSpPr>
        <p:spPr>
          <a:xfrm>
            <a:off x="982049" y="5958230"/>
            <a:ext cx="2754391" cy="461665"/>
          </a:xfrm>
          <a:prstGeom prst="rect">
            <a:avLst/>
          </a:prstGeom>
          <a:noFill/>
        </p:spPr>
        <p:txBody>
          <a:bodyPr wrap="square" rtlCol="0">
            <a:spAutoFit/>
          </a:bodyPr>
          <a:lstStyle/>
          <a:p>
            <a:endParaRPr lang="es-CO" sz="800" b="0" i="0" u="none" strike="noStrike" kern="1200" baseline="0" noProof="0" dirty="0" smtClean="0">
              <a:solidFill>
                <a:schemeClr val="tx1"/>
              </a:solidFill>
              <a:latin typeface="+mn-lt"/>
              <a:ea typeface="+mn-ea"/>
              <a:cs typeface="+mn-cs"/>
            </a:endParaRPr>
          </a:p>
          <a:p>
            <a:r>
              <a:rPr lang="es-CO" sz="800" b="0" i="0" u="none" strike="noStrike" kern="1200" baseline="0" noProof="0" dirty="0" smtClean="0">
                <a:solidFill>
                  <a:schemeClr val="tx1"/>
                </a:solidFill>
                <a:latin typeface="+mn-lt"/>
                <a:ea typeface="+mn-ea"/>
                <a:cs typeface="+mn-cs"/>
              </a:rPr>
              <a:t> </a:t>
            </a:r>
            <a:r>
              <a:rPr lang="es-CO" sz="800" b="0" i="1" u="none" strike="noStrike" kern="1200" baseline="0" noProof="0" dirty="0" smtClean="0">
                <a:solidFill>
                  <a:schemeClr val="tx1"/>
                </a:solidFill>
                <a:latin typeface="+mn-lt"/>
                <a:ea typeface="+mn-ea"/>
                <a:cs typeface="+mn-cs"/>
              </a:rPr>
              <a:t>Contenidos protegidos por la licencia </a:t>
            </a:r>
            <a:r>
              <a:rPr lang="es-CO" sz="800" b="0" i="1" u="none" strike="noStrike" kern="1200" baseline="0" noProof="0" dirty="0" err="1" smtClean="0">
                <a:solidFill>
                  <a:schemeClr val="tx1"/>
                </a:solidFill>
                <a:latin typeface="+mn-lt"/>
                <a:ea typeface="+mn-ea"/>
                <a:cs typeface="+mn-cs"/>
              </a:rPr>
              <a:t>Creative</a:t>
            </a:r>
            <a:r>
              <a:rPr lang="es-CO" sz="800" b="0" i="1" u="none" strike="noStrike" kern="1200" baseline="0" noProof="0" dirty="0" smtClean="0">
                <a:solidFill>
                  <a:schemeClr val="tx1"/>
                </a:solidFill>
                <a:latin typeface="+mn-lt"/>
                <a:ea typeface="+mn-ea"/>
                <a:cs typeface="+mn-cs"/>
              </a:rPr>
              <a:t> </a:t>
            </a:r>
            <a:r>
              <a:rPr lang="es-CO" sz="800" b="0" i="1" u="none" strike="noStrike" kern="1200" baseline="0" noProof="0" dirty="0" err="1" smtClean="0">
                <a:solidFill>
                  <a:schemeClr val="tx1"/>
                </a:solidFill>
                <a:latin typeface="+mn-lt"/>
                <a:ea typeface="+mn-ea"/>
                <a:cs typeface="+mn-cs"/>
              </a:rPr>
              <a:t>Commons</a:t>
            </a:r>
            <a:r>
              <a:rPr lang="es-CO" sz="800" b="0" i="1" u="none" strike="noStrike" kern="1200" baseline="0" noProof="0" dirty="0" smtClean="0">
                <a:solidFill>
                  <a:schemeClr val="tx1"/>
                </a:solidFill>
                <a:latin typeface="+mn-lt"/>
                <a:ea typeface="+mn-ea"/>
                <a:cs typeface="+mn-cs"/>
              </a:rPr>
              <a:t> Attribution-NonCommercial-ShareAlike4.0</a:t>
            </a:r>
            <a:endParaRPr lang="es-CO" sz="800" noProof="0" dirty="0">
              <a:solidFill>
                <a:schemeClr val="tx1"/>
              </a:solidFill>
            </a:endParaRPr>
          </a:p>
        </p:txBody>
      </p:sp>
      <p:pic>
        <p:nvPicPr>
          <p:cNvPr id="43"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102603"/>
            <a:ext cx="927100" cy="330200"/>
          </a:xfrm>
          <a:prstGeom prst="rect">
            <a:avLst/>
          </a:prstGeom>
          <a:noFill/>
          <a:ln w="15875">
            <a:solidFill>
              <a:schemeClr val="tx1"/>
            </a:solidFill>
          </a:ln>
        </p:spPr>
      </p:pic>
    </p:spTree>
    <p:extLst>
      <p:ext uri="{BB962C8B-B14F-4D97-AF65-F5344CB8AC3E}">
        <p14:creationId xmlns:p14="http://schemas.microsoft.com/office/powerpoint/2010/main" val="1721077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PRESENTACION">
    <p:bg>
      <p:bgPr>
        <a:solidFill>
          <a:schemeClr val="bg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4313590"/>
            <a:ext cx="2400300" cy="2526631"/>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Marcador de fecha 1"/>
          <p:cNvSpPr>
            <a:spLocks noGrp="1"/>
          </p:cNvSpPr>
          <p:nvPr>
            <p:ph type="dt" sz="half" idx="10"/>
          </p:nvPr>
        </p:nvSpPr>
        <p:spPr/>
        <p:txBody>
          <a:bodyPr/>
          <a:lstStyle>
            <a:lvl1pPr>
              <a:defRPr>
                <a:solidFill>
                  <a:schemeClr val="tx1"/>
                </a:solidFill>
              </a:defRPr>
            </a:lvl1pPr>
          </a:lstStyle>
          <a:p>
            <a:fld id="{398E706D-C4DF-4CB1-BA34-2877AF9152AA}" type="datetime1">
              <a:rPr lang="es-ES" smtClean="0"/>
              <a:t>10/09/2020</a:t>
            </a:fld>
            <a:endParaRPr lang="es-ES"/>
          </a:p>
        </p:txBody>
      </p:sp>
      <p:sp>
        <p:nvSpPr>
          <p:cNvPr id="3" name="Marcador de pie de página 2"/>
          <p:cNvSpPr>
            <a:spLocks noGrp="1"/>
          </p:cNvSpPr>
          <p:nvPr>
            <p:ph type="ftr" sz="quarter" idx="11"/>
          </p:nvPr>
        </p:nvSpPr>
        <p:spPr/>
        <p:txBody>
          <a:bodyPr/>
          <a:lstStyle>
            <a:lvl1pPr>
              <a:defRPr>
                <a:solidFill>
                  <a:schemeClr val="tx1"/>
                </a:solidFill>
              </a:defRPr>
            </a:lvl1pPr>
          </a:lstStyle>
          <a:p>
            <a:endParaRPr lang="es-ES" dirty="0"/>
          </a:p>
        </p:txBody>
      </p:sp>
      <p:sp>
        <p:nvSpPr>
          <p:cNvPr id="4" name="Marcador de número de diapositiva 3"/>
          <p:cNvSpPr>
            <a:spLocks noGrp="1"/>
          </p:cNvSpPr>
          <p:nvPr>
            <p:ph type="sldNum" sz="quarter" idx="12"/>
          </p:nvPr>
        </p:nvSpPr>
        <p:spPr/>
        <p:txBody>
          <a:bodyPr/>
          <a:lstStyle>
            <a:lvl1pPr>
              <a:defRPr>
                <a:solidFill>
                  <a:schemeClr val="tx1"/>
                </a:solidFill>
              </a:defRPr>
            </a:lvl1pPr>
          </a:lstStyle>
          <a:p>
            <a:fld id="{AFD40E49-1F5A-4E52-B3D2-7E58D3B954A5}" type="slidenum">
              <a:rPr lang="es-ES" smtClean="0"/>
              <a:pPr/>
              <a:t>‹Nº›</a:t>
            </a:fld>
            <a:endParaRPr lang="es-ES"/>
          </a:p>
        </p:txBody>
      </p:sp>
      <p:pic>
        <p:nvPicPr>
          <p:cNvPr id="9" name="Imagen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09975" y="2333625"/>
            <a:ext cx="1924050" cy="2190750"/>
          </a:xfrm>
          <a:prstGeom prst="rect">
            <a:avLst/>
          </a:prstGeom>
        </p:spPr>
      </p:pic>
      <p:sp>
        <p:nvSpPr>
          <p:cNvPr id="5" name="Título 4"/>
          <p:cNvSpPr>
            <a:spLocks noGrp="1"/>
          </p:cNvSpPr>
          <p:nvPr>
            <p:ph type="title" hasCustomPrompt="1"/>
          </p:nvPr>
        </p:nvSpPr>
        <p:spPr/>
        <p:txBody>
          <a:bodyPr/>
          <a:lstStyle>
            <a:lvl1pPr algn="ctr">
              <a:defRPr baseline="0">
                <a:solidFill>
                  <a:schemeClr val="tx1"/>
                </a:solidFill>
              </a:defRPr>
            </a:lvl1pPr>
          </a:lstStyle>
          <a:p>
            <a:r>
              <a:rPr lang="es-ES" dirty="0"/>
              <a:t>FINAL DE PRESENTACIÓN</a:t>
            </a:r>
          </a:p>
        </p:txBody>
      </p:sp>
    </p:spTree>
    <p:extLst>
      <p:ext uri="{BB962C8B-B14F-4D97-AF65-F5344CB8AC3E}">
        <p14:creationId xmlns:p14="http://schemas.microsoft.com/office/powerpoint/2010/main" val="306457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INICIO PRESENTACION INVEMAR">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Título 1"/>
          <p:cNvSpPr>
            <a:spLocks noGrp="1"/>
          </p:cNvSpPr>
          <p:nvPr>
            <p:ph type="ctrTitle"/>
          </p:nvPr>
        </p:nvSpPr>
        <p:spPr>
          <a:xfrm>
            <a:off x="628650" y="1228725"/>
            <a:ext cx="7886700" cy="2281238"/>
          </a:xfrm>
        </p:spPr>
        <p:txBody>
          <a:bodyPr anchor="b"/>
          <a:lstStyle>
            <a:lvl1pPr algn="ctr">
              <a:defRPr sz="4500" b="1">
                <a:solidFill>
                  <a:schemeClr val="tx1"/>
                </a:solidFill>
              </a:defRPr>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628650" y="5229224"/>
            <a:ext cx="5934075" cy="849401"/>
          </a:xfrm>
        </p:spPr>
        <p:txBody>
          <a:bodyPr/>
          <a:lstStyle>
            <a:lvl1pPr marL="0" indent="0" algn="l">
              <a:buNone/>
              <a:defRPr sz="1800" b="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smtClean="0"/>
              <a:t>Haga clic para modificar el estilo de subtítulo del patrón</a:t>
            </a:r>
            <a:endParaRPr lang="es-ES" dirty="0"/>
          </a:p>
        </p:txBody>
      </p:sp>
      <p:sp>
        <p:nvSpPr>
          <p:cNvPr id="4" name="Marcador de fecha 3"/>
          <p:cNvSpPr>
            <a:spLocks noGrp="1"/>
          </p:cNvSpPr>
          <p:nvPr>
            <p:ph type="dt" sz="half" idx="10"/>
          </p:nvPr>
        </p:nvSpPr>
        <p:spPr>
          <a:xfrm>
            <a:off x="0" y="6349250"/>
            <a:ext cx="782139" cy="238125"/>
          </a:xfrm>
        </p:spPr>
        <p:txBody>
          <a:bodyPr/>
          <a:lstStyle>
            <a:lvl1pPr>
              <a:defRPr>
                <a:solidFill>
                  <a:schemeClr val="bg1"/>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C974FF-C540-4B73-978F-AD2D190B18FB}"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5" name="Marcador de pie de página 4"/>
          <p:cNvSpPr>
            <a:spLocks noGrp="1"/>
          </p:cNvSpPr>
          <p:nvPr>
            <p:ph type="ftr" sz="quarter" idx="11"/>
          </p:nvPr>
        </p:nvSpPr>
        <p:spPr>
          <a:xfrm>
            <a:off x="3893" y="6622381"/>
            <a:ext cx="2072558" cy="247650"/>
          </a:xfrm>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Marcador de número de diapositiva 5"/>
          <p:cNvSpPr>
            <a:spLocks noGrp="1"/>
          </p:cNvSpPr>
          <p:nvPr>
            <p:ph type="sldNum" sz="quarter" idx="12"/>
          </p:nvPr>
        </p:nvSpPr>
        <p:spPr>
          <a:xfrm>
            <a:off x="8349524" y="6603682"/>
            <a:ext cx="433251" cy="247650"/>
          </a:xfrm>
        </p:spPr>
        <p:txBody>
          <a:bodyPr/>
          <a:lstStyle>
            <a:lvl1pPr>
              <a:defRPr>
                <a:solidFill>
                  <a:schemeClr val="tx1"/>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FD40E49-1F5A-4E52-B3D2-7E58D3B954A5}" type="slidenum">
              <a:rPr kumimoji="0" lang="es-ES" sz="900" b="0" i="0" u="none" strike="noStrike" kern="1200" cap="none" spc="0" normalizeH="0" baseline="0" noProof="0" smtClean="0">
                <a:ln>
                  <a:noFill/>
                </a:ln>
                <a:solidFill>
                  <a:srgbClr val="073D6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073D6E"/>
              </a:solidFill>
              <a:effectLst/>
              <a:uLnTx/>
              <a:uFillTx/>
              <a:latin typeface="Calibri Light"/>
              <a:ea typeface="+mn-ea"/>
              <a:cs typeface="+mn-cs"/>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4990" y="0"/>
            <a:ext cx="2571160" cy="1064115"/>
          </a:xfrm>
          <a:prstGeom prst="rect">
            <a:avLst/>
          </a:prstGeom>
        </p:spPr>
      </p:pic>
      <p:sp>
        <p:nvSpPr>
          <p:cNvPr id="12" name="CuadroTexto 11"/>
          <p:cNvSpPr txBox="1"/>
          <p:nvPr userDrawn="1"/>
        </p:nvSpPr>
        <p:spPr>
          <a:xfrm>
            <a:off x="2328316" y="6612091"/>
            <a:ext cx="44677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hlinkClick r:id="rId4"/>
              </a:rPr>
              <a:t>www.invemar.org.co</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rPr>
              <a:t>       </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hlinkClick r:id="rId5"/>
              </a:rPr>
              <a:t>invemar.org.co</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rPr>
              <a:t>         </a:t>
            </a:r>
            <a:r>
              <a:rPr kumimoji="0" lang="es-ES" sz="900" b="0" i="0" u="none" strike="noStrike" kern="1200" cap="none" spc="0" normalizeH="0" baseline="0" noProof="0" dirty="0" err="1" smtClean="0">
                <a:ln>
                  <a:noFill/>
                </a:ln>
                <a:solidFill>
                  <a:srgbClr val="073D6E"/>
                </a:solidFill>
                <a:effectLst/>
                <a:uLnTx/>
                <a:uFillTx/>
                <a:latin typeface="Calibri Light"/>
                <a:ea typeface="+mn-ea"/>
                <a:cs typeface="+mn-cs"/>
                <a:hlinkClick r:id="rId6"/>
              </a:rPr>
              <a:t>invemarcolombia</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rPr>
              <a:t>           </a:t>
            </a:r>
            <a:r>
              <a:rPr kumimoji="0" lang="es-ES" sz="900" b="0" i="0" u="none" strike="noStrike" kern="1200" cap="none" spc="0" normalizeH="0" baseline="0" noProof="0" dirty="0" err="1" smtClean="0">
                <a:ln>
                  <a:noFill/>
                </a:ln>
                <a:solidFill>
                  <a:srgbClr val="073D6E"/>
                </a:solidFill>
                <a:effectLst/>
                <a:uLnTx/>
                <a:uFillTx/>
                <a:latin typeface="Calibri Light"/>
                <a:ea typeface="+mn-ea"/>
                <a:cs typeface="+mn-cs"/>
                <a:hlinkClick r:id="rId7"/>
              </a:rPr>
              <a:t>invemarcolombia</a:t>
            </a:r>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pic>
        <p:nvPicPr>
          <p:cNvPr id="13" name="Imagen 12"/>
          <p:cNvPicPr>
            <a:picLocks noChangeAspect="1"/>
          </p:cNvPicPr>
          <p:nvPr userDrawn="1"/>
        </p:nvPicPr>
        <p:blipFill>
          <a:blip r:embed="rId8"/>
          <a:stretch>
            <a:fillRect/>
          </a:stretch>
        </p:blipFill>
        <p:spPr>
          <a:xfrm>
            <a:off x="3456680" y="6663254"/>
            <a:ext cx="69597" cy="133841"/>
          </a:xfrm>
          <a:prstGeom prst="rect">
            <a:avLst/>
          </a:prstGeom>
        </p:spPr>
      </p:pic>
      <p:pic>
        <p:nvPicPr>
          <p:cNvPr id="16" name="Imagen 15"/>
          <p:cNvPicPr>
            <a:picLocks noChangeAspect="1"/>
          </p:cNvPicPr>
          <p:nvPr userDrawn="1"/>
        </p:nvPicPr>
        <p:blipFill>
          <a:blip r:embed="rId9"/>
          <a:stretch>
            <a:fillRect/>
          </a:stretch>
        </p:blipFill>
        <p:spPr>
          <a:xfrm>
            <a:off x="4312912" y="6663253"/>
            <a:ext cx="163839" cy="133841"/>
          </a:xfrm>
          <a:prstGeom prst="rect">
            <a:avLst/>
          </a:prstGeom>
        </p:spPr>
      </p:pic>
      <p:pic>
        <p:nvPicPr>
          <p:cNvPr id="19" name="Imagen 18"/>
          <p:cNvPicPr>
            <a:picLocks noChangeAspect="1"/>
          </p:cNvPicPr>
          <p:nvPr userDrawn="1"/>
        </p:nvPicPr>
        <p:blipFill>
          <a:blip r:embed="rId10"/>
          <a:stretch>
            <a:fillRect/>
          </a:stretch>
        </p:blipFill>
        <p:spPr>
          <a:xfrm>
            <a:off x="2216647" y="6663253"/>
            <a:ext cx="158409" cy="158409"/>
          </a:xfrm>
          <a:prstGeom prst="rect">
            <a:avLst/>
          </a:prstGeom>
        </p:spPr>
      </p:pic>
      <p:pic>
        <p:nvPicPr>
          <p:cNvPr id="20" name="Imagen 19"/>
          <p:cNvPicPr>
            <a:picLocks noChangeAspect="1"/>
          </p:cNvPicPr>
          <p:nvPr userDrawn="1"/>
        </p:nvPicPr>
        <p:blipFill>
          <a:blip r:embed="rId11"/>
          <a:stretch>
            <a:fillRect/>
          </a:stretch>
        </p:blipFill>
        <p:spPr>
          <a:xfrm>
            <a:off x="5356989" y="6663253"/>
            <a:ext cx="186916" cy="133841"/>
          </a:xfrm>
          <a:prstGeom prst="rect">
            <a:avLst/>
          </a:prstGeom>
        </p:spPr>
      </p:pic>
    </p:spTree>
    <p:extLst>
      <p:ext uri="{BB962C8B-B14F-4D97-AF65-F5344CB8AC3E}">
        <p14:creationId xmlns:p14="http://schemas.microsoft.com/office/powerpoint/2010/main" val="26398275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ICIO PRESENTACION INVEMAR Y OTROS">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Título 1"/>
          <p:cNvSpPr>
            <a:spLocks noGrp="1"/>
          </p:cNvSpPr>
          <p:nvPr>
            <p:ph type="ctrTitle"/>
          </p:nvPr>
        </p:nvSpPr>
        <p:spPr>
          <a:xfrm>
            <a:off x="628650" y="1228725"/>
            <a:ext cx="7886700" cy="2281238"/>
          </a:xfrm>
        </p:spPr>
        <p:txBody>
          <a:bodyPr anchor="b"/>
          <a:lstStyle>
            <a:lvl1pPr algn="ctr">
              <a:defRPr sz="4500" b="1">
                <a:solidFill>
                  <a:schemeClr val="tx1"/>
                </a:solidFill>
              </a:defRPr>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628650" y="5229224"/>
            <a:ext cx="5934075" cy="849401"/>
          </a:xfrm>
        </p:spPr>
        <p:txBody>
          <a:bodyPr/>
          <a:lstStyle>
            <a:lvl1pPr marL="0" indent="0" algn="l">
              <a:buNone/>
              <a:defRPr sz="1800" b="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smtClean="0"/>
              <a:t>Haga clic para modificar el estilo de subtítulo del patrón</a:t>
            </a:r>
            <a:endParaRPr lang="es-ES" dirty="0"/>
          </a:p>
        </p:txBody>
      </p:sp>
      <p:sp>
        <p:nvSpPr>
          <p:cNvPr id="4" name="Marcador de fecha 3"/>
          <p:cNvSpPr>
            <a:spLocks noGrp="1"/>
          </p:cNvSpPr>
          <p:nvPr>
            <p:ph type="dt" sz="half" idx="10"/>
          </p:nvPr>
        </p:nvSpPr>
        <p:spPr>
          <a:xfrm>
            <a:off x="0" y="6349250"/>
            <a:ext cx="782139" cy="238125"/>
          </a:xfrm>
        </p:spPr>
        <p:txBody>
          <a:bodyPr/>
          <a:lstStyle>
            <a:lvl1pPr>
              <a:defRPr>
                <a:solidFill>
                  <a:schemeClr val="bg1"/>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C974FF-C540-4B73-978F-AD2D190B18FB}"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5" name="Marcador de pie de página 4"/>
          <p:cNvSpPr>
            <a:spLocks noGrp="1"/>
          </p:cNvSpPr>
          <p:nvPr>
            <p:ph type="ftr" sz="quarter" idx="11"/>
          </p:nvPr>
        </p:nvSpPr>
        <p:spPr>
          <a:xfrm>
            <a:off x="3893" y="6622381"/>
            <a:ext cx="2072558" cy="247650"/>
          </a:xfrm>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Marcador de número de diapositiva 5"/>
          <p:cNvSpPr>
            <a:spLocks noGrp="1"/>
          </p:cNvSpPr>
          <p:nvPr>
            <p:ph type="sldNum" sz="quarter" idx="12"/>
          </p:nvPr>
        </p:nvSpPr>
        <p:spPr>
          <a:xfrm>
            <a:off x="8349524" y="6603682"/>
            <a:ext cx="433251" cy="247650"/>
          </a:xfrm>
        </p:spPr>
        <p:txBody>
          <a:bodyPr/>
          <a:lstStyle>
            <a:lvl1pPr>
              <a:defRPr>
                <a:solidFill>
                  <a:schemeClr val="tx1"/>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FD40E49-1F5A-4E52-B3D2-7E58D3B954A5}" type="slidenum">
              <a:rPr kumimoji="0" lang="es-ES" sz="900" b="0" i="0" u="none" strike="noStrike" kern="1200" cap="none" spc="0" normalizeH="0" baseline="0" noProof="0" smtClean="0">
                <a:ln>
                  <a:noFill/>
                </a:ln>
                <a:solidFill>
                  <a:srgbClr val="073D6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srgbClr val="073D6E"/>
              </a:solidFill>
              <a:effectLst/>
              <a:uLnTx/>
              <a:uFillTx/>
              <a:latin typeface="Calibri Light"/>
              <a:ea typeface="+mn-ea"/>
              <a:cs typeface="+mn-cs"/>
            </a:endParaRPr>
          </a:p>
        </p:txBody>
      </p:sp>
      <p:sp>
        <p:nvSpPr>
          <p:cNvPr id="12" name="CuadroTexto 11"/>
          <p:cNvSpPr txBox="1"/>
          <p:nvPr userDrawn="1"/>
        </p:nvSpPr>
        <p:spPr>
          <a:xfrm>
            <a:off x="2328316" y="6612091"/>
            <a:ext cx="44677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hlinkClick r:id="rId3"/>
              </a:rPr>
              <a:t>www.invemar.org.co</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rPr>
              <a:t>       </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hlinkClick r:id="rId4"/>
              </a:rPr>
              <a:t>invemar.org.co</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rPr>
              <a:t>         </a:t>
            </a:r>
            <a:r>
              <a:rPr kumimoji="0" lang="es-ES" sz="900" b="0" i="0" u="none" strike="noStrike" kern="1200" cap="none" spc="0" normalizeH="0" baseline="0" noProof="0" dirty="0" err="1" smtClean="0">
                <a:ln>
                  <a:noFill/>
                </a:ln>
                <a:solidFill>
                  <a:srgbClr val="073D6E"/>
                </a:solidFill>
                <a:effectLst/>
                <a:uLnTx/>
                <a:uFillTx/>
                <a:latin typeface="Calibri Light"/>
                <a:ea typeface="+mn-ea"/>
                <a:cs typeface="+mn-cs"/>
                <a:hlinkClick r:id="rId5"/>
              </a:rPr>
              <a:t>invemarcolombia</a:t>
            </a:r>
            <a:r>
              <a:rPr kumimoji="0" lang="es-ES" sz="900" b="0" i="0" u="none" strike="noStrike" kern="1200" cap="none" spc="0" normalizeH="0" baseline="0" noProof="0" dirty="0" smtClean="0">
                <a:ln>
                  <a:noFill/>
                </a:ln>
                <a:solidFill>
                  <a:srgbClr val="073D6E"/>
                </a:solidFill>
                <a:effectLst/>
                <a:uLnTx/>
                <a:uFillTx/>
                <a:latin typeface="Calibri Light"/>
                <a:ea typeface="+mn-ea"/>
                <a:cs typeface="+mn-cs"/>
              </a:rPr>
              <a:t>           </a:t>
            </a:r>
            <a:r>
              <a:rPr kumimoji="0" lang="es-ES" sz="900" b="0" i="0" u="none" strike="noStrike" kern="1200" cap="none" spc="0" normalizeH="0" baseline="0" noProof="0" dirty="0" err="1" smtClean="0">
                <a:ln>
                  <a:noFill/>
                </a:ln>
                <a:solidFill>
                  <a:srgbClr val="073D6E"/>
                </a:solidFill>
                <a:effectLst/>
                <a:uLnTx/>
                <a:uFillTx/>
                <a:latin typeface="Calibri Light"/>
                <a:ea typeface="+mn-ea"/>
                <a:cs typeface="+mn-cs"/>
                <a:hlinkClick r:id="rId6"/>
              </a:rPr>
              <a:t>invemarcolombia</a:t>
            </a:r>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pic>
        <p:nvPicPr>
          <p:cNvPr id="13" name="Imagen 12"/>
          <p:cNvPicPr>
            <a:picLocks noChangeAspect="1"/>
          </p:cNvPicPr>
          <p:nvPr userDrawn="1"/>
        </p:nvPicPr>
        <p:blipFill>
          <a:blip r:embed="rId7"/>
          <a:stretch>
            <a:fillRect/>
          </a:stretch>
        </p:blipFill>
        <p:spPr>
          <a:xfrm>
            <a:off x="3456680" y="6663254"/>
            <a:ext cx="69597" cy="133841"/>
          </a:xfrm>
          <a:prstGeom prst="rect">
            <a:avLst/>
          </a:prstGeom>
        </p:spPr>
      </p:pic>
      <p:pic>
        <p:nvPicPr>
          <p:cNvPr id="16" name="Imagen 15"/>
          <p:cNvPicPr>
            <a:picLocks noChangeAspect="1"/>
          </p:cNvPicPr>
          <p:nvPr userDrawn="1"/>
        </p:nvPicPr>
        <p:blipFill>
          <a:blip r:embed="rId8"/>
          <a:stretch>
            <a:fillRect/>
          </a:stretch>
        </p:blipFill>
        <p:spPr>
          <a:xfrm>
            <a:off x="4312912" y="6663253"/>
            <a:ext cx="163839" cy="133841"/>
          </a:xfrm>
          <a:prstGeom prst="rect">
            <a:avLst/>
          </a:prstGeom>
        </p:spPr>
      </p:pic>
      <p:pic>
        <p:nvPicPr>
          <p:cNvPr id="19" name="Imagen 18"/>
          <p:cNvPicPr>
            <a:picLocks noChangeAspect="1"/>
          </p:cNvPicPr>
          <p:nvPr userDrawn="1"/>
        </p:nvPicPr>
        <p:blipFill>
          <a:blip r:embed="rId9"/>
          <a:stretch>
            <a:fillRect/>
          </a:stretch>
        </p:blipFill>
        <p:spPr>
          <a:xfrm>
            <a:off x="2216647" y="6663253"/>
            <a:ext cx="158409" cy="158409"/>
          </a:xfrm>
          <a:prstGeom prst="rect">
            <a:avLst/>
          </a:prstGeom>
        </p:spPr>
      </p:pic>
      <p:pic>
        <p:nvPicPr>
          <p:cNvPr id="20" name="Imagen 19"/>
          <p:cNvPicPr>
            <a:picLocks noChangeAspect="1"/>
          </p:cNvPicPr>
          <p:nvPr userDrawn="1"/>
        </p:nvPicPr>
        <p:blipFill>
          <a:blip r:embed="rId10"/>
          <a:stretch>
            <a:fillRect/>
          </a:stretch>
        </p:blipFill>
        <p:spPr>
          <a:xfrm>
            <a:off x="5356989" y="6663253"/>
            <a:ext cx="186916" cy="133841"/>
          </a:xfrm>
          <a:prstGeom prst="rect">
            <a:avLst/>
          </a:prstGeom>
        </p:spPr>
      </p:pic>
      <p:pic>
        <p:nvPicPr>
          <p:cNvPr id="18" name="Imagen 1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759032" y="174809"/>
            <a:ext cx="1807117" cy="747904"/>
          </a:xfrm>
          <a:prstGeom prst="rect">
            <a:avLst/>
          </a:prstGeom>
        </p:spPr>
      </p:pic>
      <p:sp>
        <p:nvSpPr>
          <p:cNvPr id="11" name="Marcador de posición de imagen 10"/>
          <p:cNvSpPr>
            <a:spLocks noGrp="1"/>
          </p:cNvSpPr>
          <p:nvPr>
            <p:ph type="pic" sz="quarter" idx="13" hasCustomPrompt="1"/>
          </p:nvPr>
        </p:nvSpPr>
        <p:spPr>
          <a:xfrm>
            <a:off x="5776913" y="199621"/>
            <a:ext cx="923925" cy="747713"/>
          </a:xfrm>
        </p:spPr>
        <p:txBody>
          <a:bodyPr/>
          <a:lstStyle>
            <a:lvl1pPr>
              <a:defRPr/>
            </a:lvl1pPr>
          </a:lstStyle>
          <a:p>
            <a:r>
              <a:rPr lang="es-ES" dirty="0" smtClean="0"/>
              <a:t>LOGO</a:t>
            </a:r>
            <a:endParaRPr lang="es-ES" dirty="0"/>
          </a:p>
        </p:txBody>
      </p:sp>
      <p:sp>
        <p:nvSpPr>
          <p:cNvPr id="24" name="Marcador de posición de imagen 10"/>
          <p:cNvSpPr>
            <a:spLocks noGrp="1"/>
          </p:cNvSpPr>
          <p:nvPr>
            <p:ph type="pic" sz="quarter" idx="14" hasCustomPrompt="1"/>
          </p:nvPr>
        </p:nvSpPr>
        <p:spPr>
          <a:xfrm>
            <a:off x="4702953" y="198295"/>
            <a:ext cx="923925" cy="747713"/>
          </a:xfrm>
        </p:spPr>
        <p:txBody>
          <a:bodyPr/>
          <a:lstStyle>
            <a:lvl1pPr>
              <a:defRPr/>
            </a:lvl1pPr>
          </a:lstStyle>
          <a:p>
            <a:r>
              <a:rPr lang="es-ES" dirty="0" smtClean="0"/>
              <a:t>LOGO</a:t>
            </a:r>
            <a:endParaRPr lang="es-ES" dirty="0"/>
          </a:p>
        </p:txBody>
      </p:sp>
      <p:sp>
        <p:nvSpPr>
          <p:cNvPr id="25" name="Marcador de posición de imagen 10"/>
          <p:cNvSpPr>
            <a:spLocks noGrp="1"/>
          </p:cNvSpPr>
          <p:nvPr>
            <p:ph type="pic" sz="quarter" idx="15" hasCustomPrompt="1"/>
          </p:nvPr>
        </p:nvSpPr>
        <p:spPr>
          <a:xfrm>
            <a:off x="3628993" y="198295"/>
            <a:ext cx="923925" cy="747713"/>
          </a:xfrm>
        </p:spPr>
        <p:txBody>
          <a:bodyPr/>
          <a:lstStyle>
            <a:lvl1pPr>
              <a:defRPr/>
            </a:lvl1pPr>
          </a:lstStyle>
          <a:p>
            <a:r>
              <a:rPr lang="es-ES" dirty="0" smtClean="0"/>
              <a:t>LOGO</a:t>
            </a:r>
            <a:endParaRPr lang="es-ES" dirty="0"/>
          </a:p>
        </p:txBody>
      </p:sp>
      <p:sp>
        <p:nvSpPr>
          <p:cNvPr id="26" name="Marcador de posición de imagen 10"/>
          <p:cNvSpPr>
            <a:spLocks noGrp="1"/>
          </p:cNvSpPr>
          <p:nvPr>
            <p:ph type="pic" sz="quarter" idx="16" hasCustomPrompt="1"/>
          </p:nvPr>
        </p:nvSpPr>
        <p:spPr>
          <a:xfrm>
            <a:off x="2555033" y="199621"/>
            <a:ext cx="923925" cy="747713"/>
          </a:xfrm>
        </p:spPr>
        <p:txBody>
          <a:bodyPr/>
          <a:lstStyle>
            <a:lvl1pPr>
              <a:defRPr/>
            </a:lvl1pPr>
          </a:lstStyle>
          <a:p>
            <a:r>
              <a:rPr lang="es-ES" dirty="0" smtClean="0"/>
              <a:t>LOGO</a:t>
            </a:r>
            <a:endParaRPr lang="es-ES" dirty="0"/>
          </a:p>
        </p:txBody>
      </p:sp>
      <p:sp>
        <p:nvSpPr>
          <p:cNvPr id="27" name="Marcador de posición de imagen 10"/>
          <p:cNvSpPr>
            <a:spLocks noGrp="1"/>
          </p:cNvSpPr>
          <p:nvPr>
            <p:ph type="pic" sz="quarter" idx="17" hasCustomPrompt="1"/>
          </p:nvPr>
        </p:nvSpPr>
        <p:spPr>
          <a:xfrm>
            <a:off x="1481073" y="199621"/>
            <a:ext cx="923925" cy="747713"/>
          </a:xfrm>
        </p:spPr>
        <p:txBody>
          <a:bodyPr/>
          <a:lstStyle>
            <a:lvl1pPr>
              <a:defRPr/>
            </a:lvl1pPr>
          </a:lstStyle>
          <a:p>
            <a:r>
              <a:rPr lang="es-ES" dirty="0" smtClean="0"/>
              <a:t>LOGO</a:t>
            </a:r>
            <a:endParaRPr lang="es-ES" dirty="0"/>
          </a:p>
        </p:txBody>
      </p:sp>
      <p:sp>
        <p:nvSpPr>
          <p:cNvPr id="28" name="Marcador de posición de imagen 10"/>
          <p:cNvSpPr>
            <a:spLocks noGrp="1"/>
          </p:cNvSpPr>
          <p:nvPr>
            <p:ph type="pic" sz="quarter" idx="18" hasCustomPrompt="1"/>
          </p:nvPr>
        </p:nvSpPr>
        <p:spPr>
          <a:xfrm>
            <a:off x="399511" y="199621"/>
            <a:ext cx="923925" cy="747713"/>
          </a:xfrm>
        </p:spPr>
        <p:txBody>
          <a:bodyPr/>
          <a:lstStyle>
            <a:lvl1pPr>
              <a:defRPr/>
            </a:lvl1pPr>
          </a:lstStyle>
          <a:p>
            <a:r>
              <a:rPr lang="es-ES" dirty="0" smtClean="0"/>
              <a:t>LOGO</a:t>
            </a:r>
            <a:endParaRPr lang="es-ES" dirty="0"/>
          </a:p>
        </p:txBody>
      </p:sp>
    </p:spTree>
    <p:extLst>
      <p:ext uri="{BB962C8B-B14F-4D97-AF65-F5344CB8AC3E}">
        <p14:creationId xmlns:p14="http://schemas.microsoft.com/office/powerpoint/2010/main" val="2730653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A DE CONTENI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DC2D69A-2CCE-4AD4-AEA5-12396170338E}"/>
              </a:ext>
            </a:extLst>
          </p:cNvPr>
          <p:cNvPicPr>
            <a:picLocks noChangeAspect="1"/>
          </p:cNvPicPr>
          <p:nvPr userDrawn="1"/>
        </p:nvPicPr>
        <p:blipFill>
          <a:blip r:embed="rId2"/>
          <a:stretch>
            <a:fillRect/>
          </a:stretch>
        </p:blipFill>
        <p:spPr>
          <a:xfrm>
            <a:off x="0" y="6084466"/>
            <a:ext cx="9144000" cy="773534"/>
          </a:xfrm>
          <a:prstGeom prst="rect">
            <a:avLst/>
          </a:prstGeom>
        </p:spPr>
      </p:pic>
      <p:sp>
        <p:nvSpPr>
          <p:cNvPr id="2" name="Rectángulo 1"/>
          <p:cNvSpPr/>
          <p:nvPr userDrawn="1"/>
        </p:nvSpPr>
        <p:spPr>
          <a:xfrm>
            <a:off x="0" y="347870"/>
            <a:ext cx="8055033"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Marcador de contenido 2"/>
          <p:cNvSpPr>
            <a:spLocks noGrp="1"/>
          </p:cNvSpPr>
          <p:nvPr>
            <p:ph idx="1"/>
          </p:nvPr>
        </p:nvSpPr>
        <p:spPr>
          <a:xfrm>
            <a:off x="864524" y="864704"/>
            <a:ext cx="7697585" cy="5261459"/>
          </a:xfrm>
        </p:spPr>
        <p:txBody>
          <a:bodyPr>
            <a:normAutofit/>
          </a:bodyPr>
          <a:lstStyle>
            <a:lvl1pPr>
              <a:defRPr sz="2400">
                <a:solidFill>
                  <a:srgbClr val="002060"/>
                </a:solidFill>
                <a:latin typeface="+mn-lt"/>
                <a:ea typeface="Open Sans Light" panose="020B0306030504020204" pitchFamily="34" charset="0"/>
                <a:cs typeface="Open Sans Light" panose="020B0306030504020204" pitchFamily="34" charset="0"/>
              </a:defRPr>
            </a:lvl1pPr>
            <a:lvl2pPr>
              <a:defRPr sz="2000">
                <a:solidFill>
                  <a:srgbClr val="002060"/>
                </a:solidFill>
                <a:latin typeface="+mn-lt"/>
                <a:ea typeface="Open Sans Light" panose="020B0306030504020204" pitchFamily="34" charset="0"/>
                <a:cs typeface="Open Sans Light" panose="020B0306030504020204" pitchFamily="34" charset="0"/>
              </a:defRPr>
            </a:lvl2pPr>
            <a:lvl3pPr>
              <a:defRPr sz="1800">
                <a:solidFill>
                  <a:srgbClr val="002060"/>
                </a:solidFill>
                <a:latin typeface="+mn-lt"/>
                <a:ea typeface="Open Sans Light" panose="020B0306030504020204" pitchFamily="34" charset="0"/>
                <a:cs typeface="Open Sans Light" panose="020B0306030504020204" pitchFamily="34" charset="0"/>
              </a:defRPr>
            </a:lvl3pPr>
            <a:lvl4pPr>
              <a:defRPr sz="1600">
                <a:solidFill>
                  <a:srgbClr val="002060"/>
                </a:solidFill>
                <a:latin typeface="+mn-lt"/>
                <a:ea typeface="Open Sans Light" panose="020B0306030504020204" pitchFamily="34" charset="0"/>
                <a:cs typeface="Open Sans Light" panose="020B0306030504020204" pitchFamily="34" charset="0"/>
              </a:defRPr>
            </a:lvl4pPr>
            <a:lvl5pPr>
              <a:defRPr sz="1600">
                <a:solidFill>
                  <a:srgbClr val="002060"/>
                </a:solidFill>
                <a:latin typeface="+mn-lt"/>
                <a:ea typeface="Open Sans Light" panose="020B0306030504020204" pitchFamily="34" charset="0"/>
                <a:cs typeface="Open Sans Light" panose="020B0306030504020204" pitchFamily="34" charset="0"/>
              </a:defRPr>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fecha 4"/>
          <p:cNvSpPr>
            <a:spLocks noGrp="1"/>
          </p:cNvSpPr>
          <p:nvPr>
            <p:ph type="dt" sz="half" idx="10"/>
          </p:nvPr>
        </p:nvSpPr>
        <p:spPr>
          <a:xfrm>
            <a:off x="842116" y="6625244"/>
            <a:ext cx="2133600" cy="239363"/>
          </a:xfrm>
        </p:spPr>
        <p:txBody>
          <a:bodyPr/>
          <a:lstStyle>
            <a:lvl1pPr>
              <a:defRPr>
                <a:solidFill>
                  <a:schemeClr val="tx1"/>
                </a:solidFill>
                <a:latin typeface="+mn-lt"/>
                <a:ea typeface="Open Sans Light" panose="020B0306030504020204" pitchFamily="34" charset="0"/>
                <a:cs typeface="Open Sans Light" panose="020B03060305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900" b="0" i="0" u="none" strike="noStrike" kern="1200" cap="none" spc="0" normalizeH="0" baseline="0" noProof="0" smtClean="0">
                <a:ln>
                  <a:noFill/>
                </a:ln>
                <a:solidFill>
                  <a:prstClr val="white"/>
                </a:solidFill>
                <a:effectLst/>
                <a:uLnTx/>
                <a:uFillTx/>
                <a:latin typeface="Calibri Light"/>
                <a:ea typeface="Open Sans Light" panose="020B0306030504020204" pitchFamily="34" charset="0"/>
                <a:cs typeface="Open Sans Light" panose="020B03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a:ln>
                <a:noFill/>
              </a:ln>
              <a:solidFill>
                <a:prstClr val="white"/>
              </a:solidFill>
              <a:effectLst/>
              <a:uLnTx/>
              <a:uFillTx/>
              <a:latin typeface="Calibri Light"/>
              <a:ea typeface="Open Sans Light" panose="020B0306030504020204" pitchFamily="34" charset="0"/>
              <a:cs typeface="Open Sans Light" panose="020B0306030504020204" pitchFamily="34" charset="0"/>
            </a:endParaRPr>
          </a:p>
        </p:txBody>
      </p:sp>
      <p:sp>
        <p:nvSpPr>
          <p:cNvPr id="7" name="Marcador de número de diapositiva 6"/>
          <p:cNvSpPr>
            <a:spLocks noGrp="1"/>
          </p:cNvSpPr>
          <p:nvPr>
            <p:ph type="sldNum" sz="quarter" idx="12"/>
          </p:nvPr>
        </p:nvSpPr>
        <p:spPr>
          <a:xfrm>
            <a:off x="8085031" y="6494686"/>
            <a:ext cx="477078" cy="365125"/>
          </a:xfrm>
        </p:spPr>
        <p:txBody>
          <a:bodyPr/>
          <a:lstStyle>
            <a:lvl1pPr>
              <a:defRPr>
                <a:solidFill>
                  <a:schemeClr val="tx1"/>
                </a:solidFill>
                <a:latin typeface="+mn-lt"/>
                <a:ea typeface="Open Sans Light" panose="020B0306030504020204" pitchFamily="34" charset="0"/>
                <a:cs typeface="Open Sans Light" panose="020B0306030504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900" b="0" i="0" u="none" strike="noStrike" kern="1200" cap="none" spc="0" normalizeH="0" baseline="0" noProof="0" smtClean="0">
                <a:ln>
                  <a:noFill/>
                </a:ln>
                <a:solidFill>
                  <a:prstClr val="white"/>
                </a:solidFill>
                <a:effectLst/>
                <a:uLnTx/>
                <a:uFillTx/>
                <a:latin typeface="Calibri Light"/>
                <a:ea typeface="Open Sans Light" panose="020B0306030504020204" pitchFamily="34" charset="0"/>
                <a:cs typeface="Open Sans Light" panose="020B03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libri Light"/>
              <a:ea typeface="Open Sans Light" panose="020B0306030504020204" pitchFamily="34" charset="0"/>
              <a:cs typeface="Open Sans Light" panose="020B0306030504020204" pitchFamily="34" charset="0"/>
            </a:endParaRPr>
          </a:p>
        </p:txBody>
      </p:sp>
      <p:sp>
        <p:nvSpPr>
          <p:cNvPr id="9" name="8 CuadroTexto"/>
          <p:cNvSpPr txBox="1"/>
          <p:nvPr userDrawn="1"/>
        </p:nvSpPr>
        <p:spPr>
          <a:xfrm>
            <a:off x="864525" y="347870"/>
            <a:ext cx="49598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prstClr val="white"/>
                </a:solidFill>
                <a:effectLst/>
                <a:uLnTx/>
                <a:uFillTx/>
                <a:latin typeface="Calibri Light"/>
                <a:ea typeface="Open Sans Extrabold" panose="020B0906030804020204" pitchFamily="34" charset="0"/>
                <a:cs typeface="Open Sans Extrabold" panose="020B0906030804020204" pitchFamily="34" charset="0"/>
              </a:rPr>
              <a:t>TABLA DE CONTENIDOS</a:t>
            </a:r>
            <a:endParaRPr kumimoji="0" lang="es-CO" sz="1800" b="1" i="0" u="none" strike="noStrike" kern="1200" cap="none" spc="0" normalizeH="0" baseline="0" noProof="0" dirty="0">
              <a:ln>
                <a:noFill/>
              </a:ln>
              <a:solidFill>
                <a:prstClr val="white"/>
              </a:solidFill>
              <a:effectLst/>
              <a:uLnTx/>
              <a:uFillTx/>
              <a:latin typeface="Calibri Light"/>
              <a:ea typeface="Open Sans Extrabold" panose="020B0906030804020204" pitchFamily="34" charset="0"/>
              <a:cs typeface="Open Sans Extrabold" panose="020B0906030804020204" pitchFamily="34" charset="0"/>
            </a:endParaRPr>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4130192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INICIO DE CAPI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5A037FF-60A7-40D5-ABEB-3466A6FF82F5}"/>
              </a:ext>
            </a:extLst>
          </p:cNvPr>
          <p:cNvPicPr>
            <a:picLocks noChangeAspect="1"/>
          </p:cNvPicPr>
          <p:nvPr userDrawn="1"/>
        </p:nvPicPr>
        <p:blipFill>
          <a:blip r:embed="rId2"/>
          <a:stretch>
            <a:fillRect/>
          </a:stretch>
        </p:blipFill>
        <p:spPr>
          <a:xfrm>
            <a:off x="1" y="6082880"/>
            <a:ext cx="9144000" cy="773534"/>
          </a:xfrm>
          <a:prstGeom prst="rect">
            <a:avLst/>
          </a:prstGeom>
        </p:spPr>
      </p:pic>
      <p:sp>
        <p:nvSpPr>
          <p:cNvPr id="2" name="Título 1"/>
          <p:cNvSpPr>
            <a:spLocks noGrp="1"/>
          </p:cNvSpPr>
          <p:nvPr>
            <p:ph type="title"/>
          </p:nvPr>
        </p:nvSpPr>
        <p:spPr>
          <a:xfrm>
            <a:off x="438150" y="1709739"/>
            <a:ext cx="8077200" cy="2852737"/>
          </a:xfrm>
        </p:spPr>
        <p:txBody>
          <a:bodyPr anchor="b">
            <a:normAutofit/>
          </a:bodyPr>
          <a:lstStyle>
            <a:lvl1pPr>
              <a:defRPr sz="3600" b="1"/>
            </a:lvl1p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438150" y="4589464"/>
            <a:ext cx="8072438" cy="1500187"/>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Marcador de pie de página 4"/>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 name="Marcador de número de diapositiva 5"/>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201450" y="66506"/>
            <a:ext cx="2570400" cy="1063798"/>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99624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A SENCILL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49D59E1-9DFF-400C-B84C-F0E08577A07C}"/>
              </a:ext>
            </a:extLst>
          </p:cNvPr>
          <p:cNvPicPr>
            <a:picLocks noChangeAspect="1"/>
          </p:cNvPicPr>
          <p:nvPr userDrawn="1"/>
        </p:nvPicPr>
        <p:blipFill>
          <a:blip r:embed="rId2"/>
          <a:stretch>
            <a:fillRect/>
          </a:stretch>
        </p:blipFill>
        <p:spPr>
          <a:xfrm>
            <a:off x="1" y="6087641"/>
            <a:ext cx="9144000" cy="773534"/>
          </a:xfrm>
          <a:prstGeom prst="rect">
            <a:avLst/>
          </a:prstGeom>
        </p:spPr>
      </p:pic>
      <p:sp>
        <p:nvSpPr>
          <p:cNvPr id="2" name="Título 1"/>
          <p:cNvSpPr>
            <a:spLocks noGrp="1"/>
          </p:cNvSpPr>
          <p:nvPr>
            <p:ph type="title"/>
          </p:nvPr>
        </p:nvSpPr>
        <p:spPr>
          <a:xfrm>
            <a:off x="409303" y="145465"/>
            <a:ext cx="7866638" cy="1063453"/>
          </a:xfrm>
        </p:spPr>
        <p:txBody>
          <a:bodyPr anchor="t">
            <a:normAutofit/>
          </a:bodyPr>
          <a:lstStyle>
            <a:lvl1pPr algn="l">
              <a:defRPr sz="3200" b="1">
                <a:solidFill>
                  <a:srgbClr val="223D5C"/>
                </a:solidFill>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6" name="Marcador de contenido 5"/>
          <p:cNvSpPr>
            <a:spLocks noGrp="1"/>
          </p:cNvSpPr>
          <p:nvPr>
            <p:ph sz="quarter" idx="4"/>
          </p:nvPr>
        </p:nvSpPr>
        <p:spPr>
          <a:xfrm>
            <a:off x="409303" y="1311966"/>
            <a:ext cx="8360228" cy="4904684"/>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 name="2 Marcador de fecha"/>
          <p:cNvSpPr>
            <a:spLocks noGrp="1"/>
          </p:cNvSpPr>
          <p:nvPr>
            <p:ph type="dt" sz="half" idx="10"/>
          </p:nvPr>
        </p:nvSpPr>
        <p:spPr>
          <a:xfrm>
            <a:off x="409303" y="6592751"/>
            <a:ext cx="2133600" cy="259715"/>
          </a:xfrm>
        </p:spPr>
        <p:txBody>
          <a:bodyPr/>
          <a:lstStyle>
            <a:lvl1pPr>
              <a:defRPr sz="1100">
                <a:solidFill>
                  <a:schemeClr val="tx1"/>
                </a:solidFill>
                <a:latin typeface="+mn-lt"/>
                <a:ea typeface="Open Sans Light" panose="020B0306030504020204" pitchFamily="34" charset="0"/>
                <a:cs typeface="Open Sans Light" panose="020B0306030504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1100" b="0" i="0" u="none" strike="noStrike" kern="1200" cap="none" spc="0" normalizeH="0" baseline="0" noProof="0" smtClean="0">
                <a:ln>
                  <a:noFill/>
                </a:ln>
                <a:solidFill>
                  <a:prstClr val="white"/>
                </a:solidFill>
                <a:effectLst/>
                <a:uLnTx/>
                <a:uFillTx/>
                <a:latin typeface="Calibri Light"/>
                <a:ea typeface="Open Sans Light" panose="020B0306030504020204" pitchFamily="34" charset="0"/>
                <a:cs typeface="Open Sans Light" panose="020B03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1100" b="0" i="0" u="none" strike="noStrike" kern="1200" cap="none" spc="0" normalizeH="0" baseline="0" noProof="0" dirty="0">
              <a:ln>
                <a:noFill/>
              </a:ln>
              <a:solidFill>
                <a:prstClr val="white"/>
              </a:solidFill>
              <a:effectLst/>
              <a:uLnTx/>
              <a:uFillTx/>
              <a:latin typeface="Calibri Light"/>
              <a:ea typeface="Open Sans Light" panose="020B0306030504020204" pitchFamily="34" charset="0"/>
              <a:cs typeface="Open Sans Light" panose="020B0306030504020204" pitchFamily="34" charset="0"/>
            </a:endParaRPr>
          </a:p>
        </p:txBody>
      </p:sp>
      <p:sp>
        <p:nvSpPr>
          <p:cNvPr id="7" name="6 Marcador de número de diapositiva"/>
          <p:cNvSpPr>
            <a:spLocks noGrp="1"/>
          </p:cNvSpPr>
          <p:nvPr>
            <p:ph type="sldNum" sz="quarter" idx="12"/>
          </p:nvPr>
        </p:nvSpPr>
        <p:spPr>
          <a:xfrm>
            <a:off x="8131394" y="6496050"/>
            <a:ext cx="467360" cy="365125"/>
          </a:xfrm>
        </p:spPr>
        <p:txBody>
          <a:bodyPr/>
          <a:lstStyle>
            <a:lvl1pPr algn="r">
              <a:defRPr sz="1100">
                <a:solidFill>
                  <a:schemeClr val="tx1"/>
                </a:solidFill>
                <a:latin typeface="+mn-lt"/>
                <a:ea typeface="Open Sans Light" panose="020B0306030504020204" pitchFamily="34" charset="0"/>
                <a:cs typeface="Open Sans Light" panose="020B0306030504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1100" b="0" i="0" u="none" strike="noStrike" kern="1200" cap="none" spc="0" normalizeH="0" baseline="0" noProof="0" smtClean="0">
                <a:ln>
                  <a:noFill/>
                </a:ln>
                <a:solidFill>
                  <a:prstClr val="white"/>
                </a:solidFill>
                <a:effectLst/>
                <a:uLnTx/>
                <a:uFillTx/>
                <a:latin typeface="Calibri Light"/>
                <a:ea typeface="Open Sans Light" panose="020B0306030504020204" pitchFamily="34" charset="0"/>
                <a:cs typeface="Open Sans Light" panose="020B0306030504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1100" b="0" i="0" u="none" strike="noStrike" kern="1200" cap="none" spc="0" normalizeH="0" baseline="0" noProof="0" dirty="0">
              <a:ln>
                <a:noFill/>
              </a:ln>
              <a:solidFill>
                <a:prstClr val="white"/>
              </a:solidFill>
              <a:effectLst/>
              <a:uLnTx/>
              <a:uFillTx/>
              <a:latin typeface="Calibri Light"/>
              <a:ea typeface="Open Sans Light" panose="020B0306030504020204" pitchFamily="34" charset="0"/>
              <a:cs typeface="Open Sans Light" panose="020B0306030504020204" pitchFamily="34" charset="0"/>
            </a:endParaRP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3293117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ICIO PRESENTACION INVEMAR Y OTROS">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Título 1"/>
          <p:cNvSpPr>
            <a:spLocks noGrp="1"/>
          </p:cNvSpPr>
          <p:nvPr>
            <p:ph type="ctrTitle"/>
          </p:nvPr>
        </p:nvSpPr>
        <p:spPr>
          <a:xfrm>
            <a:off x="628650" y="1228725"/>
            <a:ext cx="7886700" cy="2281238"/>
          </a:xfrm>
        </p:spPr>
        <p:txBody>
          <a:bodyPr anchor="b"/>
          <a:lstStyle>
            <a:lvl1pPr algn="ctr">
              <a:defRPr sz="4500" b="1">
                <a:solidFill>
                  <a:schemeClr val="tx1"/>
                </a:solidFill>
              </a:defRPr>
            </a:lvl1pPr>
          </a:lstStyle>
          <a:p>
            <a:r>
              <a:rPr lang="es-ES" dirty="0"/>
              <a:t>Haga clic para modificar el estilo de título del patrón</a:t>
            </a:r>
          </a:p>
        </p:txBody>
      </p:sp>
      <p:sp>
        <p:nvSpPr>
          <p:cNvPr id="3" name="Subtítulo 2"/>
          <p:cNvSpPr>
            <a:spLocks noGrp="1"/>
          </p:cNvSpPr>
          <p:nvPr>
            <p:ph type="subTitle" idx="1"/>
          </p:nvPr>
        </p:nvSpPr>
        <p:spPr>
          <a:xfrm>
            <a:off x="2374887" y="4778943"/>
            <a:ext cx="5934075" cy="849401"/>
          </a:xfrm>
        </p:spPr>
        <p:txBody>
          <a:bodyPr/>
          <a:lstStyle>
            <a:lvl1pPr marL="0" indent="0" algn="l">
              <a:buNone/>
              <a:defRPr sz="1800" b="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4" name="Marcador de fecha 3"/>
          <p:cNvSpPr>
            <a:spLocks noGrp="1"/>
          </p:cNvSpPr>
          <p:nvPr>
            <p:ph type="dt" sz="half" idx="10"/>
          </p:nvPr>
        </p:nvSpPr>
        <p:spPr>
          <a:xfrm>
            <a:off x="0" y="6349250"/>
            <a:ext cx="782139" cy="238125"/>
          </a:xfrm>
        </p:spPr>
        <p:txBody>
          <a:bodyPr/>
          <a:lstStyle>
            <a:lvl1pPr>
              <a:defRPr>
                <a:solidFill>
                  <a:schemeClr val="bg1"/>
                </a:solidFill>
                <a:latin typeface="+mj-lt"/>
              </a:defRPr>
            </a:lvl1pPr>
          </a:lstStyle>
          <a:p>
            <a:fld id="{F925DF85-92BD-4EF8-A47D-A1B5A10D437E}" type="datetime1">
              <a:rPr lang="es-ES" smtClean="0"/>
              <a:t>10/09/2020</a:t>
            </a:fld>
            <a:endParaRPr lang="es-ES"/>
          </a:p>
        </p:txBody>
      </p:sp>
      <p:sp>
        <p:nvSpPr>
          <p:cNvPr id="5" name="Marcador de pie de página 4"/>
          <p:cNvSpPr>
            <a:spLocks noGrp="1"/>
          </p:cNvSpPr>
          <p:nvPr>
            <p:ph type="ftr" sz="quarter" idx="11"/>
          </p:nvPr>
        </p:nvSpPr>
        <p:spPr>
          <a:xfrm>
            <a:off x="3893" y="6622381"/>
            <a:ext cx="2072558" cy="247650"/>
          </a:xfrm>
        </p:spPr>
        <p:txBody>
          <a:bodyPr/>
          <a:lstStyle>
            <a:lvl1pPr>
              <a:defRPr>
                <a:solidFill>
                  <a:schemeClr val="tx1"/>
                </a:solidFill>
              </a:defRPr>
            </a:lvl1pPr>
          </a:lstStyle>
          <a:p>
            <a:endParaRPr lang="es-ES" dirty="0"/>
          </a:p>
        </p:txBody>
      </p:sp>
      <p:sp>
        <p:nvSpPr>
          <p:cNvPr id="6" name="Marcador de número de diapositiva 5"/>
          <p:cNvSpPr>
            <a:spLocks noGrp="1"/>
          </p:cNvSpPr>
          <p:nvPr>
            <p:ph type="sldNum" sz="quarter" idx="12"/>
          </p:nvPr>
        </p:nvSpPr>
        <p:spPr>
          <a:xfrm>
            <a:off x="8349524" y="6603682"/>
            <a:ext cx="433251" cy="247650"/>
          </a:xfrm>
        </p:spPr>
        <p:txBody>
          <a:bodyPr/>
          <a:lstStyle>
            <a:lvl1pPr>
              <a:defRPr>
                <a:solidFill>
                  <a:schemeClr val="tx1"/>
                </a:solidFill>
                <a:latin typeface="+mj-lt"/>
              </a:defRPr>
            </a:lvl1pPr>
          </a:lstStyle>
          <a:p>
            <a:fld id="{AFD40E49-1F5A-4E52-B3D2-7E58D3B954A5}" type="slidenum">
              <a:rPr lang="es-ES" smtClean="0"/>
              <a:pPr/>
              <a:t>‹Nº›</a:t>
            </a:fld>
            <a:endParaRPr lang="es-ES"/>
          </a:p>
        </p:txBody>
      </p:sp>
      <p:sp>
        <p:nvSpPr>
          <p:cNvPr id="12" name="CuadroTexto 11"/>
          <p:cNvSpPr txBox="1"/>
          <p:nvPr userDrawn="1"/>
        </p:nvSpPr>
        <p:spPr>
          <a:xfrm>
            <a:off x="2328316" y="6612091"/>
            <a:ext cx="4467772" cy="230832"/>
          </a:xfrm>
          <a:prstGeom prst="rect">
            <a:avLst/>
          </a:prstGeom>
          <a:noFill/>
        </p:spPr>
        <p:txBody>
          <a:bodyPr wrap="square" rtlCol="0">
            <a:spAutoFit/>
          </a:bodyPr>
          <a:lstStyle/>
          <a:p>
            <a:r>
              <a:rPr lang="es-ES" sz="900" dirty="0">
                <a:latin typeface="+mj-lt"/>
                <a:hlinkClick r:id="rId3"/>
              </a:rPr>
              <a:t>www.invemar.org.co</a:t>
            </a:r>
            <a:r>
              <a:rPr lang="es-ES" sz="900" dirty="0">
                <a:latin typeface="+mj-lt"/>
              </a:rPr>
              <a:t>       </a:t>
            </a:r>
            <a:r>
              <a:rPr lang="es-ES" sz="900" dirty="0">
                <a:latin typeface="+mj-lt"/>
                <a:hlinkClick r:id="rId4"/>
              </a:rPr>
              <a:t>invemar.org.co</a:t>
            </a:r>
            <a:r>
              <a:rPr lang="es-ES" sz="900" baseline="0" dirty="0">
                <a:latin typeface="+mj-lt"/>
              </a:rPr>
              <a:t>         </a:t>
            </a:r>
            <a:r>
              <a:rPr lang="es-ES" sz="900" baseline="0" dirty="0" err="1">
                <a:latin typeface="+mj-lt"/>
                <a:hlinkClick r:id="rId5"/>
              </a:rPr>
              <a:t>invemarcolombia</a:t>
            </a:r>
            <a:r>
              <a:rPr lang="es-ES" sz="900" baseline="0" dirty="0">
                <a:latin typeface="+mj-lt"/>
              </a:rPr>
              <a:t>           </a:t>
            </a:r>
            <a:r>
              <a:rPr lang="es-ES" sz="900" baseline="0" dirty="0" err="1">
                <a:solidFill>
                  <a:schemeClr val="tx1"/>
                </a:solidFill>
                <a:latin typeface="+mj-lt"/>
                <a:hlinkClick r:id="rId6"/>
              </a:rPr>
              <a:t>invemarcolombia</a:t>
            </a:r>
            <a:endParaRPr lang="es-ES" sz="900" dirty="0">
              <a:solidFill>
                <a:schemeClr val="tx1"/>
              </a:solidFill>
              <a:latin typeface="+mj-lt"/>
            </a:endParaRPr>
          </a:p>
        </p:txBody>
      </p:sp>
      <p:pic>
        <p:nvPicPr>
          <p:cNvPr id="13" name="Imagen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456680" y="6663254"/>
            <a:ext cx="69597" cy="133841"/>
          </a:xfrm>
          <a:prstGeom prst="rect">
            <a:avLst/>
          </a:prstGeom>
        </p:spPr>
      </p:pic>
      <p:pic>
        <p:nvPicPr>
          <p:cNvPr id="16" name="Imagen 15"/>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312912" y="6663253"/>
            <a:ext cx="163839" cy="133841"/>
          </a:xfrm>
          <a:prstGeom prst="rect">
            <a:avLst/>
          </a:prstGeom>
        </p:spPr>
      </p:pic>
      <p:pic>
        <p:nvPicPr>
          <p:cNvPr id="19" name="Imagen 1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216647" y="6663253"/>
            <a:ext cx="158409" cy="158409"/>
          </a:xfrm>
          <a:prstGeom prst="rect">
            <a:avLst/>
          </a:prstGeom>
        </p:spPr>
      </p:pic>
      <p:pic>
        <p:nvPicPr>
          <p:cNvPr id="20" name="Imagen 1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356989" y="6663253"/>
            <a:ext cx="186916" cy="133841"/>
          </a:xfrm>
          <a:prstGeom prst="rect">
            <a:avLst/>
          </a:prstGeom>
        </p:spPr>
      </p:pic>
      <p:pic>
        <p:nvPicPr>
          <p:cNvPr id="18" name="Imagen 17"/>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759032" y="174809"/>
            <a:ext cx="1807117" cy="747904"/>
          </a:xfrm>
          <a:prstGeom prst="rect">
            <a:avLst/>
          </a:prstGeom>
        </p:spPr>
      </p:pic>
      <p:sp>
        <p:nvSpPr>
          <p:cNvPr id="11" name="Marcador de posición de imagen 10"/>
          <p:cNvSpPr>
            <a:spLocks noGrp="1"/>
          </p:cNvSpPr>
          <p:nvPr>
            <p:ph type="pic" sz="quarter" idx="13" hasCustomPrompt="1"/>
          </p:nvPr>
        </p:nvSpPr>
        <p:spPr>
          <a:xfrm>
            <a:off x="5776913" y="199621"/>
            <a:ext cx="923925" cy="747713"/>
          </a:xfrm>
        </p:spPr>
        <p:txBody>
          <a:bodyPr/>
          <a:lstStyle>
            <a:lvl1pPr>
              <a:defRPr/>
            </a:lvl1pPr>
          </a:lstStyle>
          <a:p>
            <a:r>
              <a:rPr lang="es-ES" dirty="0"/>
              <a:t>LOGO</a:t>
            </a:r>
          </a:p>
        </p:txBody>
      </p:sp>
      <p:sp>
        <p:nvSpPr>
          <p:cNvPr id="24" name="Marcador de posición de imagen 10"/>
          <p:cNvSpPr>
            <a:spLocks noGrp="1"/>
          </p:cNvSpPr>
          <p:nvPr>
            <p:ph type="pic" sz="quarter" idx="14" hasCustomPrompt="1"/>
          </p:nvPr>
        </p:nvSpPr>
        <p:spPr>
          <a:xfrm>
            <a:off x="4702953" y="198295"/>
            <a:ext cx="923925" cy="747713"/>
          </a:xfrm>
        </p:spPr>
        <p:txBody>
          <a:bodyPr/>
          <a:lstStyle>
            <a:lvl1pPr>
              <a:defRPr/>
            </a:lvl1pPr>
          </a:lstStyle>
          <a:p>
            <a:r>
              <a:rPr lang="es-ES" dirty="0"/>
              <a:t>LOGO</a:t>
            </a:r>
          </a:p>
        </p:txBody>
      </p:sp>
      <p:sp>
        <p:nvSpPr>
          <p:cNvPr id="25" name="Marcador de posición de imagen 10"/>
          <p:cNvSpPr>
            <a:spLocks noGrp="1"/>
          </p:cNvSpPr>
          <p:nvPr>
            <p:ph type="pic" sz="quarter" idx="15" hasCustomPrompt="1"/>
          </p:nvPr>
        </p:nvSpPr>
        <p:spPr>
          <a:xfrm>
            <a:off x="3628993" y="198295"/>
            <a:ext cx="923925" cy="747713"/>
          </a:xfrm>
        </p:spPr>
        <p:txBody>
          <a:bodyPr/>
          <a:lstStyle>
            <a:lvl1pPr>
              <a:defRPr/>
            </a:lvl1pPr>
          </a:lstStyle>
          <a:p>
            <a:r>
              <a:rPr lang="es-ES" dirty="0"/>
              <a:t>LOGO</a:t>
            </a:r>
          </a:p>
        </p:txBody>
      </p:sp>
      <p:sp>
        <p:nvSpPr>
          <p:cNvPr id="26" name="Marcador de posición de imagen 10"/>
          <p:cNvSpPr>
            <a:spLocks noGrp="1"/>
          </p:cNvSpPr>
          <p:nvPr>
            <p:ph type="pic" sz="quarter" idx="16" hasCustomPrompt="1"/>
          </p:nvPr>
        </p:nvSpPr>
        <p:spPr>
          <a:xfrm>
            <a:off x="2555033" y="199621"/>
            <a:ext cx="923925" cy="747713"/>
          </a:xfrm>
        </p:spPr>
        <p:txBody>
          <a:bodyPr/>
          <a:lstStyle>
            <a:lvl1pPr>
              <a:defRPr/>
            </a:lvl1pPr>
          </a:lstStyle>
          <a:p>
            <a:r>
              <a:rPr lang="es-ES" dirty="0"/>
              <a:t>LOGO</a:t>
            </a:r>
          </a:p>
        </p:txBody>
      </p:sp>
      <p:sp>
        <p:nvSpPr>
          <p:cNvPr id="27" name="Marcador de posición de imagen 10"/>
          <p:cNvSpPr>
            <a:spLocks noGrp="1"/>
          </p:cNvSpPr>
          <p:nvPr>
            <p:ph type="pic" sz="quarter" idx="17" hasCustomPrompt="1"/>
          </p:nvPr>
        </p:nvSpPr>
        <p:spPr>
          <a:xfrm>
            <a:off x="1481073" y="199621"/>
            <a:ext cx="923925" cy="747713"/>
          </a:xfrm>
        </p:spPr>
        <p:txBody>
          <a:bodyPr/>
          <a:lstStyle>
            <a:lvl1pPr>
              <a:defRPr/>
            </a:lvl1pPr>
          </a:lstStyle>
          <a:p>
            <a:r>
              <a:rPr lang="es-ES" dirty="0"/>
              <a:t>LOGO</a:t>
            </a:r>
          </a:p>
        </p:txBody>
      </p:sp>
      <p:sp>
        <p:nvSpPr>
          <p:cNvPr id="28" name="Marcador de posición de imagen 10"/>
          <p:cNvSpPr>
            <a:spLocks noGrp="1"/>
          </p:cNvSpPr>
          <p:nvPr>
            <p:ph type="pic" sz="quarter" idx="18" hasCustomPrompt="1"/>
          </p:nvPr>
        </p:nvSpPr>
        <p:spPr>
          <a:xfrm>
            <a:off x="399511" y="199621"/>
            <a:ext cx="923925" cy="747713"/>
          </a:xfrm>
        </p:spPr>
        <p:txBody>
          <a:bodyPr/>
          <a:lstStyle>
            <a:lvl1pPr>
              <a:defRPr/>
            </a:lvl1pPr>
          </a:lstStyle>
          <a:p>
            <a:r>
              <a:rPr lang="es-ES" dirty="0"/>
              <a:t>LOGO</a:t>
            </a:r>
          </a:p>
        </p:txBody>
      </p:sp>
      <p:sp>
        <p:nvSpPr>
          <p:cNvPr id="22" name="TextBox 13"/>
          <p:cNvSpPr txBox="1"/>
          <p:nvPr userDrawn="1"/>
        </p:nvSpPr>
        <p:spPr>
          <a:xfrm>
            <a:off x="1000294" y="5878548"/>
            <a:ext cx="2754391" cy="461665"/>
          </a:xfrm>
          <a:prstGeom prst="rect">
            <a:avLst/>
          </a:prstGeom>
          <a:noFill/>
        </p:spPr>
        <p:txBody>
          <a:bodyPr wrap="square" rtlCol="0">
            <a:spAutoFit/>
          </a:bodyPr>
          <a:lstStyle/>
          <a:p>
            <a:endParaRPr lang="es-CO" sz="800" b="0" i="0" u="none" strike="noStrike" kern="1200" baseline="0" noProof="0" dirty="0" smtClean="0">
              <a:solidFill>
                <a:schemeClr val="tx1"/>
              </a:solidFill>
              <a:latin typeface="+mn-lt"/>
              <a:ea typeface="+mn-ea"/>
              <a:cs typeface="+mn-cs"/>
            </a:endParaRPr>
          </a:p>
          <a:p>
            <a:r>
              <a:rPr lang="es-CO" sz="800" b="0" i="0" u="none" strike="noStrike" kern="1200" baseline="0" noProof="0" dirty="0" smtClean="0">
                <a:solidFill>
                  <a:schemeClr val="tx1"/>
                </a:solidFill>
                <a:latin typeface="+mn-lt"/>
                <a:ea typeface="+mn-ea"/>
                <a:cs typeface="+mn-cs"/>
              </a:rPr>
              <a:t> </a:t>
            </a:r>
            <a:r>
              <a:rPr lang="es-CO" sz="800" b="0" i="1" u="none" strike="noStrike" kern="1200" baseline="0" noProof="0" dirty="0" smtClean="0">
                <a:solidFill>
                  <a:schemeClr val="tx1"/>
                </a:solidFill>
                <a:latin typeface="+mn-lt"/>
                <a:ea typeface="+mn-ea"/>
                <a:cs typeface="+mn-cs"/>
              </a:rPr>
              <a:t>Contenidos protegidos por la licencia </a:t>
            </a:r>
            <a:r>
              <a:rPr lang="es-CO" sz="800" b="0" i="1" u="none" strike="noStrike" kern="1200" baseline="0" noProof="0" dirty="0" err="1" smtClean="0">
                <a:solidFill>
                  <a:schemeClr val="tx1"/>
                </a:solidFill>
                <a:latin typeface="+mn-lt"/>
                <a:ea typeface="+mn-ea"/>
                <a:cs typeface="+mn-cs"/>
              </a:rPr>
              <a:t>Creative</a:t>
            </a:r>
            <a:r>
              <a:rPr lang="es-CO" sz="800" b="0" i="1" u="none" strike="noStrike" kern="1200" baseline="0" noProof="0" dirty="0" smtClean="0">
                <a:solidFill>
                  <a:schemeClr val="tx1"/>
                </a:solidFill>
                <a:latin typeface="+mn-lt"/>
                <a:ea typeface="+mn-ea"/>
                <a:cs typeface="+mn-cs"/>
              </a:rPr>
              <a:t> </a:t>
            </a:r>
            <a:r>
              <a:rPr lang="es-CO" sz="800" b="0" i="1" u="none" strike="noStrike" kern="1200" baseline="0" noProof="0" dirty="0" err="1" smtClean="0">
                <a:solidFill>
                  <a:schemeClr val="tx1"/>
                </a:solidFill>
                <a:latin typeface="+mn-lt"/>
                <a:ea typeface="+mn-ea"/>
                <a:cs typeface="+mn-cs"/>
              </a:rPr>
              <a:t>Commons</a:t>
            </a:r>
            <a:r>
              <a:rPr lang="es-CO" sz="800" b="0" i="1" u="none" strike="noStrike" kern="1200" baseline="0" noProof="0" dirty="0" smtClean="0">
                <a:solidFill>
                  <a:schemeClr val="tx1"/>
                </a:solidFill>
                <a:latin typeface="+mn-lt"/>
                <a:ea typeface="+mn-ea"/>
                <a:cs typeface="+mn-cs"/>
              </a:rPr>
              <a:t> Attribution-NonCommercial-ShareAlike4.0</a:t>
            </a:r>
            <a:endParaRPr lang="es-CO" sz="800" noProof="0" dirty="0"/>
          </a:p>
        </p:txBody>
      </p:sp>
      <p:pic>
        <p:nvPicPr>
          <p:cNvPr id="30" name="Picture 14" descr="../../../Desktop/Screen%20Shot%202018-04-11%20at%2017.39.58.pn"/>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1439" y="6022921"/>
            <a:ext cx="927100" cy="330200"/>
          </a:xfrm>
          <a:prstGeom prst="rect">
            <a:avLst/>
          </a:prstGeom>
          <a:noFill/>
          <a:ln w="15875">
            <a:solidFill>
              <a:schemeClr val="tx1"/>
            </a:solidFill>
          </a:ln>
        </p:spPr>
      </p:pic>
    </p:spTree>
    <p:extLst>
      <p:ext uri="{BB962C8B-B14F-4D97-AF65-F5344CB8AC3E}">
        <p14:creationId xmlns:p14="http://schemas.microsoft.com/office/powerpoint/2010/main" val="309473282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5A037FF-60A7-40D5-ABEB-3466A6FF82F5}"/>
              </a:ext>
            </a:extLst>
          </p:cNvPr>
          <p:cNvPicPr>
            <a:picLocks noChangeAspect="1"/>
          </p:cNvPicPr>
          <p:nvPr userDrawn="1"/>
        </p:nvPicPr>
        <p:blipFill>
          <a:blip r:embed="rId2"/>
          <a:stretch>
            <a:fillRect/>
          </a:stretch>
        </p:blipFill>
        <p:spPr>
          <a:xfrm>
            <a:off x="1" y="6082880"/>
            <a:ext cx="9144000" cy="773534"/>
          </a:xfrm>
          <a:prstGeom prst="rect">
            <a:avLst/>
          </a:prstGeom>
        </p:spPr>
      </p:pic>
      <p:sp>
        <p:nvSpPr>
          <p:cNvPr id="2" name="Título 1"/>
          <p:cNvSpPr>
            <a:spLocks noGrp="1"/>
          </p:cNvSpPr>
          <p:nvPr>
            <p:ph type="title"/>
          </p:nvPr>
        </p:nvSpPr>
        <p:spPr>
          <a:xfrm>
            <a:off x="628650" y="145466"/>
            <a:ext cx="7647291" cy="985065"/>
          </a:xfrm>
        </p:spPr>
        <p:txBody>
          <a:bodyPr/>
          <a:lstStyle>
            <a:lvl1pPr>
              <a:defRPr b="1"/>
            </a:lvl1pPr>
          </a:lstStyle>
          <a:p>
            <a:r>
              <a:rPr lang="es-ES" dirty="0" smtClean="0"/>
              <a:t>Haga clic para modificar el estilo de título del patrón</a:t>
            </a:r>
            <a:endParaRPr lang="es-ES" dirty="0"/>
          </a:p>
        </p:txBody>
      </p:sp>
      <p:sp>
        <p:nvSpPr>
          <p:cNvPr id="3" name="Marcador de contenido 2"/>
          <p:cNvSpPr>
            <a:spLocks noGrp="1"/>
          </p:cNvSpPr>
          <p:nvPr>
            <p:ph sz="half" idx="1"/>
          </p:nvPr>
        </p:nvSpPr>
        <p:spPr>
          <a:xfrm>
            <a:off x="628650" y="1238596"/>
            <a:ext cx="3886200" cy="493836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238596"/>
            <a:ext cx="3886200" cy="493836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 name="Marcador de pie de página 5"/>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Marcador de número de diapositiva 6"/>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215590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5A037FF-60A7-40D5-ABEB-3466A6FF82F5}"/>
              </a:ext>
            </a:extLst>
          </p:cNvPr>
          <p:cNvPicPr>
            <a:picLocks noChangeAspect="1"/>
          </p:cNvPicPr>
          <p:nvPr userDrawn="1"/>
        </p:nvPicPr>
        <p:blipFill>
          <a:blip r:embed="rId2"/>
          <a:stretch>
            <a:fillRect/>
          </a:stretch>
        </p:blipFill>
        <p:spPr>
          <a:xfrm>
            <a:off x="1" y="6082880"/>
            <a:ext cx="9144000" cy="773534"/>
          </a:xfrm>
          <a:prstGeom prst="rect">
            <a:avLst/>
          </a:prstGeom>
        </p:spPr>
      </p:pic>
      <p:sp>
        <p:nvSpPr>
          <p:cNvPr id="2" name="Título 1"/>
          <p:cNvSpPr>
            <a:spLocks noGrp="1"/>
          </p:cNvSpPr>
          <p:nvPr>
            <p:ph type="title"/>
          </p:nvPr>
        </p:nvSpPr>
        <p:spPr>
          <a:xfrm>
            <a:off x="629842" y="145466"/>
            <a:ext cx="7646099" cy="1116915"/>
          </a:xfrm>
        </p:spPr>
        <p:txBody>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629842" y="1290468"/>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114380"/>
            <a:ext cx="3868340" cy="441942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290468"/>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114380"/>
            <a:ext cx="3887391" cy="441942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 name="Marcador de pie de página 7"/>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9" name="Marcador de número de diapositiva 8"/>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1206676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5A037FF-60A7-40D5-ABEB-3466A6FF82F5}"/>
              </a:ext>
            </a:extLst>
          </p:cNvPr>
          <p:cNvPicPr>
            <a:picLocks noChangeAspect="1"/>
          </p:cNvPicPr>
          <p:nvPr userDrawn="1"/>
        </p:nvPicPr>
        <p:blipFill>
          <a:blip r:embed="rId2"/>
          <a:stretch>
            <a:fillRect/>
          </a:stretch>
        </p:blipFill>
        <p:spPr>
          <a:xfrm>
            <a:off x="1" y="6082880"/>
            <a:ext cx="9144000" cy="773534"/>
          </a:xfrm>
          <a:prstGeom prst="rect">
            <a:avLst/>
          </a:prstGeom>
        </p:spPr>
      </p:pic>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 name="Marcador de pie de página 5"/>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Marcador de número de diapositiva 6"/>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300199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BB8F862-C54C-4763-89BF-6589903C0716}"/>
              </a:ext>
            </a:extLst>
          </p:cNvPr>
          <p:cNvPicPr>
            <a:picLocks noChangeAspect="1"/>
          </p:cNvPicPr>
          <p:nvPr userDrawn="1"/>
        </p:nvPicPr>
        <p:blipFill>
          <a:blip r:embed="rId2"/>
          <a:stretch>
            <a:fillRect/>
          </a:stretch>
        </p:blipFill>
        <p:spPr>
          <a:xfrm>
            <a:off x="1" y="6085217"/>
            <a:ext cx="9144000" cy="773534"/>
          </a:xfrm>
          <a:prstGeom prst="rect">
            <a:avLst/>
          </a:prstGeom>
        </p:spPr>
      </p:pic>
      <p:sp>
        <p:nvSpPr>
          <p:cNvPr id="2" name="Título 1"/>
          <p:cNvSpPr>
            <a:spLocks noGrp="1"/>
          </p:cNvSpPr>
          <p:nvPr>
            <p:ph type="title"/>
          </p:nvPr>
        </p:nvSpPr>
        <p:spPr>
          <a:xfrm>
            <a:off x="629841" y="457200"/>
            <a:ext cx="2949178" cy="1600200"/>
          </a:xfrm>
        </p:spPr>
        <p:txBody>
          <a:bodyPr anchor="b"/>
          <a:lstStyle>
            <a:lvl1pPr>
              <a:defRPr sz="2400"/>
            </a:lvl1pPr>
          </a:lstStyle>
          <a:p>
            <a:r>
              <a:rPr lang="es-ES" dirty="0" smtClean="0"/>
              <a:t>Haga clic para modificar el estilo de título del patrón</a:t>
            </a:r>
            <a:endParaRPr lang="es-ES" dirty="0"/>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C974FF-C540-4B73-978F-AD2D190B18FB}"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6" name="Marcador de pie de página 5"/>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Marcador de número de diapositiva 6"/>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FD40E49-1F5A-4E52-B3D2-7E58D3B954A5}"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168622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037522" y="65919"/>
            <a:ext cx="6238419" cy="1143000"/>
          </a:xfrm>
        </p:spPr>
        <p:txBody>
          <a:bodyPr anchor="t">
            <a:normAutofit/>
          </a:bodyPr>
          <a:lstStyle>
            <a:lvl1pPr algn="l">
              <a:defRPr sz="3200">
                <a:solidFill>
                  <a:srgbClr val="223D5C"/>
                </a:solidFill>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4" name="Marcador de contenido 3"/>
          <p:cNvSpPr>
            <a:spLocks noGrp="1"/>
          </p:cNvSpPr>
          <p:nvPr>
            <p:ph sz="half" idx="2"/>
          </p:nvPr>
        </p:nvSpPr>
        <p:spPr>
          <a:xfrm>
            <a:off x="0" y="0"/>
            <a:ext cx="1938130" cy="6858000"/>
          </a:xfrm>
        </p:spPr>
        <p:txBody>
          <a:bodyPr>
            <a:noAutofit/>
          </a:bodyPr>
          <a:lstStyle>
            <a:lvl1pPr>
              <a:defRPr sz="1800">
                <a:latin typeface="+mn-lt"/>
                <a:ea typeface="Open Sans Light" panose="020B0306030504020204" pitchFamily="34" charset="0"/>
                <a:cs typeface="Open Sans Light" panose="020B0306030504020204" pitchFamily="34" charset="0"/>
              </a:defRPr>
            </a:lvl1pPr>
            <a:lvl2pPr>
              <a:defRPr sz="1600">
                <a:latin typeface="Open Sans Light" panose="020B0306030504020204" pitchFamily="34" charset="0"/>
                <a:ea typeface="Open Sans Light" panose="020B0306030504020204" pitchFamily="34" charset="0"/>
                <a:cs typeface="Open Sans Light" panose="020B0306030504020204" pitchFamily="34" charset="0"/>
              </a:defRPr>
            </a:lvl2pPr>
            <a:lvl3pPr>
              <a:defRPr sz="1400">
                <a:latin typeface="Open Sans Light" panose="020B0306030504020204" pitchFamily="34" charset="0"/>
                <a:ea typeface="Open Sans Light" panose="020B0306030504020204" pitchFamily="34" charset="0"/>
                <a:cs typeface="Open Sans Light" panose="020B0306030504020204" pitchFamily="34" charset="0"/>
              </a:defRPr>
            </a:lvl3pPr>
            <a:lvl4pPr>
              <a:defRPr sz="12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p:txBody>
      </p:sp>
      <p:pic>
        <p:nvPicPr>
          <p:cNvPr id="8" name="Imagen 7">
            <a:extLst>
              <a:ext uri="{FF2B5EF4-FFF2-40B4-BE49-F238E27FC236}">
                <a16:creationId xmlns:a16="http://schemas.microsoft.com/office/drawing/2014/main" id="{78843703-6EC7-451E-B82A-7EE3D332D925}"/>
              </a:ext>
            </a:extLst>
          </p:cNvPr>
          <p:cNvPicPr>
            <a:picLocks noChangeAspect="1"/>
          </p:cNvPicPr>
          <p:nvPr userDrawn="1"/>
        </p:nvPicPr>
        <p:blipFill>
          <a:blip r:embed="rId2"/>
          <a:stretch>
            <a:fillRect/>
          </a:stretch>
        </p:blipFill>
        <p:spPr>
          <a:xfrm>
            <a:off x="1" y="6102352"/>
            <a:ext cx="9144000" cy="773534"/>
          </a:xfrm>
          <a:prstGeom prst="rect">
            <a:avLst/>
          </a:prstGeom>
        </p:spPr>
      </p:pic>
      <p:sp>
        <p:nvSpPr>
          <p:cNvPr id="6" name="Marcador de contenido 5"/>
          <p:cNvSpPr>
            <a:spLocks noGrp="1"/>
          </p:cNvSpPr>
          <p:nvPr>
            <p:ph sz="quarter" idx="4"/>
          </p:nvPr>
        </p:nvSpPr>
        <p:spPr>
          <a:xfrm>
            <a:off x="2037522" y="1311965"/>
            <a:ext cx="7106477" cy="5416826"/>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2055807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8" name="Picture 2" descr="Resultado de imagen para logo invema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76348" y="139841"/>
            <a:ext cx="676544" cy="7629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ítulo 1"/>
          <p:cNvSpPr>
            <a:spLocks noGrp="1"/>
          </p:cNvSpPr>
          <p:nvPr>
            <p:ph type="title"/>
          </p:nvPr>
        </p:nvSpPr>
        <p:spPr>
          <a:xfrm>
            <a:off x="2037522" y="139842"/>
            <a:ext cx="6361043" cy="905188"/>
          </a:xfrm>
        </p:spPr>
        <p:txBody>
          <a:bodyPr anchor="t">
            <a:normAutofit/>
          </a:bodyPr>
          <a:lstStyle>
            <a:lvl1pPr algn="l">
              <a:defRPr sz="2800">
                <a:solidFill>
                  <a:srgbClr val="223D5C"/>
                </a:solidFill>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4" name="Marcador de contenido 3"/>
          <p:cNvSpPr>
            <a:spLocks noGrp="1"/>
          </p:cNvSpPr>
          <p:nvPr>
            <p:ph sz="half" idx="2"/>
          </p:nvPr>
        </p:nvSpPr>
        <p:spPr>
          <a:xfrm>
            <a:off x="0" y="0"/>
            <a:ext cx="1938130" cy="6858000"/>
          </a:xfrm>
        </p:spPr>
        <p:txBody>
          <a:bodyPr>
            <a:noAutofit/>
          </a:bodyPr>
          <a:lstStyle>
            <a:lvl1pPr>
              <a:defRPr sz="1800">
                <a:latin typeface="+mn-lt"/>
                <a:ea typeface="Open Sans Light" panose="020B0306030504020204" pitchFamily="34" charset="0"/>
                <a:cs typeface="Open Sans Light" panose="020B0306030504020204" pitchFamily="34" charset="0"/>
              </a:defRPr>
            </a:lvl1pPr>
            <a:lvl2pPr>
              <a:defRPr sz="1600">
                <a:latin typeface="Open Sans Light" panose="020B0306030504020204" pitchFamily="34" charset="0"/>
                <a:ea typeface="Open Sans Light" panose="020B0306030504020204" pitchFamily="34" charset="0"/>
                <a:cs typeface="Open Sans Light" panose="020B0306030504020204" pitchFamily="34" charset="0"/>
              </a:defRPr>
            </a:lvl2pPr>
            <a:lvl3pPr>
              <a:defRPr sz="1400">
                <a:latin typeface="Open Sans Light" panose="020B0306030504020204" pitchFamily="34" charset="0"/>
                <a:ea typeface="Open Sans Light" panose="020B0306030504020204" pitchFamily="34" charset="0"/>
                <a:cs typeface="Open Sans Light" panose="020B0306030504020204" pitchFamily="34" charset="0"/>
              </a:defRPr>
            </a:lvl3pPr>
            <a:lvl4pPr>
              <a:defRPr sz="12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p:txBody>
      </p:sp>
      <p:sp>
        <p:nvSpPr>
          <p:cNvPr id="6" name="Marcador de contenido 5"/>
          <p:cNvSpPr>
            <a:spLocks noGrp="1"/>
          </p:cNvSpPr>
          <p:nvPr>
            <p:ph sz="quarter" idx="4"/>
          </p:nvPr>
        </p:nvSpPr>
        <p:spPr>
          <a:xfrm>
            <a:off x="2037522" y="1158240"/>
            <a:ext cx="7106477" cy="5570551"/>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Imagen 6">
            <a:extLst>
              <a:ext uri="{FF2B5EF4-FFF2-40B4-BE49-F238E27FC236}">
                <a16:creationId xmlns:a16="http://schemas.microsoft.com/office/drawing/2014/main" id="{4DC2D69A-2CCE-4AD4-AEA5-12396170338E}"/>
              </a:ext>
            </a:extLst>
          </p:cNvPr>
          <p:cNvPicPr>
            <a:picLocks noChangeAspect="1"/>
          </p:cNvPicPr>
          <p:nvPr userDrawn="1"/>
        </p:nvPicPr>
        <p:blipFill>
          <a:blip r:embed="rId3"/>
          <a:stretch>
            <a:fillRect/>
          </a:stretch>
        </p:blipFill>
        <p:spPr>
          <a:xfrm>
            <a:off x="0" y="6084466"/>
            <a:ext cx="9144000" cy="773534"/>
          </a:xfrm>
          <a:prstGeom prst="rect">
            <a:avLst/>
          </a:prstGeom>
        </p:spPr>
      </p:pic>
    </p:spTree>
    <p:extLst>
      <p:ext uri="{BB962C8B-B14F-4D97-AF65-F5344CB8AC3E}">
        <p14:creationId xmlns:p14="http://schemas.microsoft.com/office/powerpoint/2010/main" val="13145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A 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C2D69A-2CCE-4AD4-AEA5-12396170338E}"/>
              </a:ext>
            </a:extLst>
          </p:cNvPr>
          <p:cNvPicPr>
            <a:picLocks noChangeAspect="1"/>
          </p:cNvPicPr>
          <p:nvPr userDrawn="1"/>
        </p:nvPicPr>
        <p:blipFill>
          <a:blip r:embed="rId2"/>
          <a:stretch>
            <a:fillRect/>
          </a:stretch>
        </p:blipFill>
        <p:spPr>
          <a:xfrm>
            <a:off x="0" y="6084466"/>
            <a:ext cx="9144000" cy="773534"/>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5941" y="145466"/>
            <a:ext cx="677559" cy="771478"/>
          </a:xfrm>
          <a:prstGeom prst="rect">
            <a:avLst/>
          </a:prstGeom>
        </p:spPr>
      </p:pic>
    </p:spTree>
    <p:extLst>
      <p:ext uri="{BB962C8B-B14F-4D97-AF65-F5344CB8AC3E}">
        <p14:creationId xmlns:p14="http://schemas.microsoft.com/office/powerpoint/2010/main" val="1924676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S ENTIDADES">
    <p:bg>
      <p:bgRef idx="1001">
        <a:schemeClr val="bg1"/>
      </p:bgRef>
    </p:bg>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Marcador de fecha 1"/>
          <p:cNvSpPr>
            <a:spLocks noGrp="1"/>
          </p:cNvSpPr>
          <p:nvPr>
            <p:ph type="dt" sz="half" idx="10"/>
          </p:nvPr>
        </p:nvSpPr>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C974FF-C540-4B73-978F-AD2D190B18FB}"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Marcador de pie de página 2"/>
          <p:cNvSpPr>
            <a:spLocks noGrp="1"/>
          </p:cNvSpPr>
          <p:nvPr>
            <p:ph type="ftr" sz="quarter" idx="11"/>
          </p:nvPr>
        </p:nvSpPr>
        <p:spPr/>
        <p:txBody>
          <a:bodyPr/>
          <a:lstStyle>
            <a:lvl1pPr>
              <a:defRPr>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Marcador de número de diapositiva 3"/>
          <p:cNvSpPr>
            <a:spLocks noGrp="1"/>
          </p:cNvSpPr>
          <p:nvPr>
            <p:ph type="sldNum" sz="quarter" idx="12"/>
          </p:nvPr>
        </p:nvSpPr>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FD40E49-1F5A-4E52-B3D2-7E58D3B954A5}"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7" name="Marcador de posición de imagen 6"/>
          <p:cNvSpPr>
            <a:spLocks noGrp="1" noChangeAspect="1"/>
          </p:cNvSpPr>
          <p:nvPr>
            <p:ph type="pic" sz="quarter" idx="13" hasCustomPrompt="1"/>
          </p:nvPr>
        </p:nvSpPr>
        <p:spPr>
          <a:xfrm>
            <a:off x="3411336" y="415174"/>
            <a:ext cx="1122218" cy="898236"/>
          </a:xfrm>
        </p:spPr>
        <p:txBody>
          <a:bodyPr/>
          <a:lstStyle>
            <a:lvl1pPr>
              <a:defRPr/>
            </a:lvl1pPr>
          </a:lstStyle>
          <a:p>
            <a:r>
              <a:rPr lang="es-ES" dirty="0" smtClean="0"/>
              <a:t>LOGO</a:t>
            </a:r>
            <a:endParaRPr lang="es-ES" dirty="0"/>
          </a:p>
        </p:txBody>
      </p:sp>
      <p:sp>
        <p:nvSpPr>
          <p:cNvPr id="10" name="Marcador de posición de imagen 6"/>
          <p:cNvSpPr>
            <a:spLocks noGrp="1" noChangeAspect="1"/>
          </p:cNvSpPr>
          <p:nvPr>
            <p:ph type="pic" sz="quarter" idx="14" hasCustomPrompt="1"/>
          </p:nvPr>
        </p:nvSpPr>
        <p:spPr>
          <a:xfrm>
            <a:off x="2156115" y="415174"/>
            <a:ext cx="1122218" cy="898236"/>
          </a:xfrm>
        </p:spPr>
        <p:txBody>
          <a:bodyPr/>
          <a:lstStyle>
            <a:lvl1pPr>
              <a:defRPr/>
            </a:lvl1pPr>
          </a:lstStyle>
          <a:p>
            <a:r>
              <a:rPr lang="es-ES" dirty="0" smtClean="0"/>
              <a:t>LOGO</a:t>
            </a:r>
            <a:endParaRPr lang="es-ES" dirty="0"/>
          </a:p>
        </p:txBody>
      </p:sp>
      <p:sp>
        <p:nvSpPr>
          <p:cNvPr id="11" name="Marcador de posición de imagen 6"/>
          <p:cNvSpPr>
            <a:spLocks noGrp="1" noChangeAspect="1"/>
          </p:cNvSpPr>
          <p:nvPr>
            <p:ph type="pic" sz="quarter" idx="15" hasCustomPrompt="1"/>
          </p:nvPr>
        </p:nvSpPr>
        <p:spPr>
          <a:xfrm>
            <a:off x="900892" y="415174"/>
            <a:ext cx="1122218" cy="898236"/>
          </a:xfrm>
        </p:spPr>
        <p:txBody>
          <a:bodyPr/>
          <a:lstStyle>
            <a:lvl1pPr>
              <a:defRPr/>
            </a:lvl1pPr>
          </a:lstStyle>
          <a:p>
            <a:r>
              <a:rPr lang="es-ES" dirty="0" smtClean="0"/>
              <a:t>LOGO</a:t>
            </a:r>
            <a:endParaRPr lang="es-ES" dirty="0"/>
          </a:p>
        </p:txBody>
      </p:sp>
      <p:sp>
        <p:nvSpPr>
          <p:cNvPr id="13" name="Marcador de posición de imagen 6"/>
          <p:cNvSpPr>
            <a:spLocks noGrp="1"/>
          </p:cNvSpPr>
          <p:nvPr>
            <p:ph type="pic" sz="quarter" idx="17" hasCustomPrompt="1"/>
          </p:nvPr>
        </p:nvSpPr>
        <p:spPr>
          <a:xfrm>
            <a:off x="5921780" y="415174"/>
            <a:ext cx="1122218" cy="898236"/>
          </a:xfrm>
        </p:spPr>
        <p:txBody>
          <a:bodyPr/>
          <a:lstStyle>
            <a:lvl1pPr>
              <a:defRPr/>
            </a:lvl1pPr>
          </a:lstStyle>
          <a:p>
            <a:r>
              <a:rPr lang="es-ES" dirty="0" smtClean="0"/>
              <a:t>LOGO</a:t>
            </a:r>
            <a:endParaRPr lang="es-ES" dirty="0"/>
          </a:p>
        </p:txBody>
      </p:sp>
      <p:sp>
        <p:nvSpPr>
          <p:cNvPr id="14" name="Marcador de posición de imagen 6"/>
          <p:cNvSpPr>
            <a:spLocks noGrp="1"/>
          </p:cNvSpPr>
          <p:nvPr>
            <p:ph type="pic" sz="quarter" idx="18" hasCustomPrompt="1"/>
          </p:nvPr>
        </p:nvSpPr>
        <p:spPr>
          <a:xfrm>
            <a:off x="4666557" y="415174"/>
            <a:ext cx="1122218" cy="898236"/>
          </a:xfrm>
        </p:spPr>
        <p:txBody>
          <a:bodyPr/>
          <a:lstStyle>
            <a:lvl1pPr>
              <a:defRPr/>
            </a:lvl1pPr>
          </a:lstStyle>
          <a:p>
            <a:r>
              <a:rPr lang="es-ES" dirty="0" smtClean="0"/>
              <a:t>LOGO</a:t>
            </a:r>
            <a:endParaRPr lang="es-ES" dirty="0"/>
          </a:p>
        </p:txBody>
      </p:sp>
      <p:sp>
        <p:nvSpPr>
          <p:cNvPr id="15" name="Marcador de posición de imagen 6"/>
          <p:cNvSpPr>
            <a:spLocks noGrp="1"/>
          </p:cNvSpPr>
          <p:nvPr>
            <p:ph type="pic" sz="quarter" idx="19" hasCustomPrompt="1"/>
          </p:nvPr>
        </p:nvSpPr>
        <p:spPr>
          <a:xfrm>
            <a:off x="3411336" y="1457832"/>
            <a:ext cx="1122218" cy="898236"/>
          </a:xfrm>
        </p:spPr>
        <p:txBody>
          <a:bodyPr/>
          <a:lstStyle>
            <a:lvl1pPr>
              <a:defRPr/>
            </a:lvl1pPr>
          </a:lstStyle>
          <a:p>
            <a:r>
              <a:rPr lang="es-ES" dirty="0" smtClean="0"/>
              <a:t>LOGO</a:t>
            </a:r>
            <a:endParaRPr lang="es-ES" dirty="0"/>
          </a:p>
        </p:txBody>
      </p:sp>
      <p:sp>
        <p:nvSpPr>
          <p:cNvPr id="16" name="Marcador de posición de imagen 6"/>
          <p:cNvSpPr>
            <a:spLocks noGrp="1"/>
          </p:cNvSpPr>
          <p:nvPr>
            <p:ph type="pic" sz="quarter" idx="20" hasCustomPrompt="1"/>
          </p:nvPr>
        </p:nvSpPr>
        <p:spPr>
          <a:xfrm>
            <a:off x="2156115" y="1457832"/>
            <a:ext cx="1122218" cy="898236"/>
          </a:xfrm>
        </p:spPr>
        <p:txBody>
          <a:bodyPr/>
          <a:lstStyle>
            <a:lvl1pPr>
              <a:defRPr/>
            </a:lvl1pPr>
          </a:lstStyle>
          <a:p>
            <a:r>
              <a:rPr lang="es-ES" dirty="0" smtClean="0"/>
              <a:t>LOGO</a:t>
            </a:r>
            <a:endParaRPr lang="es-ES" dirty="0"/>
          </a:p>
        </p:txBody>
      </p:sp>
      <p:sp>
        <p:nvSpPr>
          <p:cNvPr id="17" name="Marcador de posición de imagen 6"/>
          <p:cNvSpPr>
            <a:spLocks noGrp="1"/>
          </p:cNvSpPr>
          <p:nvPr>
            <p:ph type="pic" sz="quarter" idx="21" hasCustomPrompt="1"/>
          </p:nvPr>
        </p:nvSpPr>
        <p:spPr>
          <a:xfrm>
            <a:off x="900892" y="1457832"/>
            <a:ext cx="1122218" cy="898236"/>
          </a:xfrm>
        </p:spPr>
        <p:txBody>
          <a:bodyPr/>
          <a:lstStyle>
            <a:lvl1pPr>
              <a:defRPr/>
            </a:lvl1pPr>
          </a:lstStyle>
          <a:p>
            <a:r>
              <a:rPr lang="es-ES" dirty="0" smtClean="0"/>
              <a:t>LOGO</a:t>
            </a:r>
            <a:endParaRPr lang="es-ES" dirty="0"/>
          </a:p>
        </p:txBody>
      </p:sp>
      <p:sp>
        <p:nvSpPr>
          <p:cNvPr id="18" name="Marcador de posición de imagen 6"/>
          <p:cNvSpPr>
            <a:spLocks noGrp="1"/>
          </p:cNvSpPr>
          <p:nvPr>
            <p:ph type="pic" sz="quarter" idx="22" hasCustomPrompt="1"/>
          </p:nvPr>
        </p:nvSpPr>
        <p:spPr>
          <a:xfrm>
            <a:off x="7177001" y="1457832"/>
            <a:ext cx="1122218" cy="898236"/>
          </a:xfrm>
        </p:spPr>
        <p:txBody>
          <a:bodyPr/>
          <a:lstStyle>
            <a:lvl1pPr>
              <a:defRPr/>
            </a:lvl1pPr>
          </a:lstStyle>
          <a:p>
            <a:r>
              <a:rPr lang="es-ES" dirty="0" smtClean="0"/>
              <a:t>LOGO</a:t>
            </a:r>
            <a:endParaRPr lang="es-ES" dirty="0"/>
          </a:p>
        </p:txBody>
      </p:sp>
      <p:sp>
        <p:nvSpPr>
          <p:cNvPr id="19" name="Marcador de posición de imagen 6"/>
          <p:cNvSpPr>
            <a:spLocks noGrp="1"/>
          </p:cNvSpPr>
          <p:nvPr>
            <p:ph type="pic" sz="quarter" idx="23" hasCustomPrompt="1"/>
          </p:nvPr>
        </p:nvSpPr>
        <p:spPr>
          <a:xfrm>
            <a:off x="5921780" y="1457832"/>
            <a:ext cx="1122218" cy="898236"/>
          </a:xfrm>
        </p:spPr>
        <p:txBody>
          <a:bodyPr/>
          <a:lstStyle>
            <a:lvl1pPr>
              <a:defRPr/>
            </a:lvl1pPr>
          </a:lstStyle>
          <a:p>
            <a:r>
              <a:rPr lang="es-ES" dirty="0" smtClean="0"/>
              <a:t>LOGO</a:t>
            </a:r>
            <a:endParaRPr lang="es-ES" dirty="0"/>
          </a:p>
        </p:txBody>
      </p:sp>
      <p:sp>
        <p:nvSpPr>
          <p:cNvPr id="20" name="Marcador de posición de imagen 6"/>
          <p:cNvSpPr>
            <a:spLocks noGrp="1"/>
          </p:cNvSpPr>
          <p:nvPr>
            <p:ph type="pic" sz="quarter" idx="24" hasCustomPrompt="1"/>
          </p:nvPr>
        </p:nvSpPr>
        <p:spPr>
          <a:xfrm>
            <a:off x="4666557" y="1457832"/>
            <a:ext cx="1122218" cy="898236"/>
          </a:xfrm>
        </p:spPr>
        <p:txBody>
          <a:bodyPr/>
          <a:lstStyle>
            <a:lvl1pPr>
              <a:defRPr/>
            </a:lvl1pPr>
          </a:lstStyle>
          <a:p>
            <a:r>
              <a:rPr lang="es-ES" dirty="0" smtClean="0"/>
              <a:t>LOGO</a:t>
            </a:r>
            <a:endParaRPr lang="es-ES" dirty="0"/>
          </a:p>
        </p:txBody>
      </p:sp>
      <p:sp>
        <p:nvSpPr>
          <p:cNvPr id="21" name="Marcador de posición de imagen 6"/>
          <p:cNvSpPr>
            <a:spLocks noGrp="1"/>
          </p:cNvSpPr>
          <p:nvPr>
            <p:ph type="pic" sz="quarter" idx="25" hasCustomPrompt="1"/>
          </p:nvPr>
        </p:nvSpPr>
        <p:spPr>
          <a:xfrm>
            <a:off x="3411336" y="2500490"/>
            <a:ext cx="1122218" cy="898236"/>
          </a:xfrm>
        </p:spPr>
        <p:txBody>
          <a:bodyPr/>
          <a:lstStyle/>
          <a:p>
            <a:r>
              <a:rPr lang="es-ES" dirty="0" smtClean="0"/>
              <a:t>LOGO</a:t>
            </a:r>
            <a:endParaRPr lang="es-ES" dirty="0"/>
          </a:p>
        </p:txBody>
      </p:sp>
      <p:sp>
        <p:nvSpPr>
          <p:cNvPr id="22" name="Marcador de posición de imagen 6"/>
          <p:cNvSpPr>
            <a:spLocks noGrp="1"/>
          </p:cNvSpPr>
          <p:nvPr>
            <p:ph type="pic" sz="quarter" idx="26" hasCustomPrompt="1"/>
          </p:nvPr>
        </p:nvSpPr>
        <p:spPr>
          <a:xfrm>
            <a:off x="2156115" y="2500490"/>
            <a:ext cx="1122218" cy="898236"/>
          </a:xfrm>
        </p:spPr>
        <p:txBody>
          <a:bodyPr/>
          <a:lstStyle/>
          <a:p>
            <a:r>
              <a:rPr lang="es-ES" dirty="0" smtClean="0"/>
              <a:t>LOGO</a:t>
            </a:r>
            <a:endParaRPr lang="es-ES" dirty="0"/>
          </a:p>
        </p:txBody>
      </p:sp>
      <p:sp>
        <p:nvSpPr>
          <p:cNvPr id="23" name="Marcador de posición de imagen 6"/>
          <p:cNvSpPr>
            <a:spLocks noGrp="1"/>
          </p:cNvSpPr>
          <p:nvPr>
            <p:ph type="pic" sz="quarter" idx="27" hasCustomPrompt="1"/>
          </p:nvPr>
        </p:nvSpPr>
        <p:spPr>
          <a:xfrm>
            <a:off x="900892" y="2500490"/>
            <a:ext cx="1122218" cy="898236"/>
          </a:xfrm>
        </p:spPr>
        <p:txBody>
          <a:bodyPr/>
          <a:lstStyle/>
          <a:p>
            <a:r>
              <a:rPr lang="es-ES" dirty="0" smtClean="0"/>
              <a:t>LOGO</a:t>
            </a:r>
            <a:endParaRPr lang="es-ES" dirty="0"/>
          </a:p>
        </p:txBody>
      </p:sp>
      <p:sp>
        <p:nvSpPr>
          <p:cNvPr id="24" name="Marcador de posición de imagen 6"/>
          <p:cNvSpPr>
            <a:spLocks noGrp="1"/>
          </p:cNvSpPr>
          <p:nvPr>
            <p:ph type="pic" sz="quarter" idx="28" hasCustomPrompt="1"/>
          </p:nvPr>
        </p:nvSpPr>
        <p:spPr>
          <a:xfrm>
            <a:off x="7177001" y="2500490"/>
            <a:ext cx="1122218" cy="898236"/>
          </a:xfrm>
        </p:spPr>
        <p:txBody>
          <a:bodyPr/>
          <a:lstStyle>
            <a:lvl1pPr>
              <a:defRPr/>
            </a:lvl1pPr>
          </a:lstStyle>
          <a:p>
            <a:r>
              <a:rPr lang="es-ES" dirty="0" smtClean="0"/>
              <a:t>LOGO</a:t>
            </a:r>
            <a:endParaRPr lang="es-ES" dirty="0"/>
          </a:p>
        </p:txBody>
      </p:sp>
      <p:sp>
        <p:nvSpPr>
          <p:cNvPr id="25" name="Marcador de posición de imagen 6"/>
          <p:cNvSpPr>
            <a:spLocks noGrp="1"/>
          </p:cNvSpPr>
          <p:nvPr>
            <p:ph type="pic" sz="quarter" idx="29" hasCustomPrompt="1"/>
          </p:nvPr>
        </p:nvSpPr>
        <p:spPr>
          <a:xfrm>
            <a:off x="5921780" y="2500490"/>
            <a:ext cx="1122218" cy="898236"/>
          </a:xfrm>
        </p:spPr>
        <p:txBody>
          <a:bodyPr/>
          <a:lstStyle>
            <a:lvl1pPr>
              <a:defRPr/>
            </a:lvl1pPr>
          </a:lstStyle>
          <a:p>
            <a:r>
              <a:rPr lang="es-ES" dirty="0" smtClean="0"/>
              <a:t>LOGO</a:t>
            </a:r>
            <a:endParaRPr lang="es-ES" dirty="0"/>
          </a:p>
        </p:txBody>
      </p:sp>
      <p:sp>
        <p:nvSpPr>
          <p:cNvPr id="26" name="Marcador de posición de imagen 6"/>
          <p:cNvSpPr>
            <a:spLocks noGrp="1"/>
          </p:cNvSpPr>
          <p:nvPr>
            <p:ph type="pic" sz="quarter" idx="30" hasCustomPrompt="1"/>
          </p:nvPr>
        </p:nvSpPr>
        <p:spPr>
          <a:xfrm>
            <a:off x="4666557" y="2500490"/>
            <a:ext cx="1122218" cy="898236"/>
          </a:xfrm>
        </p:spPr>
        <p:txBody>
          <a:bodyPr/>
          <a:lstStyle/>
          <a:p>
            <a:r>
              <a:rPr lang="es-ES" dirty="0" smtClean="0"/>
              <a:t>LOGO</a:t>
            </a:r>
            <a:endParaRPr lang="es-ES" dirty="0"/>
          </a:p>
        </p:txBody>
      </p:sp>
      <p:sp>
        <p:nvSpPr>
          <p:cNvPr id="27" name="Marcador de posición de imagen 6"/>
          <p:cNvSpPr>
            <a:spLocks noGrp="1"/>
          </p:cNvSpPr>
          <p:nvPr>
            <p:ph type="pic" sz="quarter" idx="31" hasCustomPrompt="1"/>
          </p:nvPr>
        </p:nvSpPr>
        <p:spPr>
          <a:xfrm>
            <a:off x="3411336" y="3544192"/>
            <a:ext cx="1122218" cy="898236"/>
          </a:xfrm>
        </p:spPr>
        <p:txBody>
          <a:bodyPr/>
          <a:lstStyle/>
          <a:p>
            <a:r>
              <a:rPr lang="es-ES" dirty="0" smtClean="0"/>
              <a:t>LOGO</a:t>
            </a:r>
            <a:endParaRPr lang="es-ES" dirty="0"/>
          </a:p>
        </p:txBody>
      </p:sp>
      <p:sp>
        <p:nvSpPr>
          <p:cNvPr id="28" name="Marcador de posición de imagen 6"/>
          <p:cNvSpPr>
            <a:spLocks noGrp="1"/>
          </p:cNvSpPr>
          <p:nvPr>
            <p:ph type="pic" sz="quarter" idx="32" hasCustomPrompt="1"/>
          </p:nvPr>
        </p:nvSpPr>
        <p:spPr>
          <a:xfrm>
            <a:off x="2156115" y="3544192"/>
            <a:ext cx="1122218" cy="898236"/>
          </a:xfrm>
        </p:spPr>
        <p:txBody>
          <a:bodyPr/>
          <a:lstStyle/>
          <a:p>
            <a:r>
              <a:rPr lang="es-ES" dirty="0" smtClean="0"/>
              <a:t>LOGO</a:t>
            </a:r>
            <a:endParaRPr lang="es-ES" dirty="0"/>
          </a:p>
        </p:txBody>
      </p:sp>
      <p:sp>
        <p:nvSpPr>
          <p:cNvPr id="29" name="Marcador de posición de imagen 6"/>
          <p:cNvSpPr>
            <a:spLocks noGrp="1"/>
          </p:cNvSpPr>
          <p:nvPr>
            <p:ph type="pic" sz="quarter" idx="33" hasCustomPrompt="1"/>
          </p:nvPr>
        </p:nvSpPr>
        <p:spPr>
          <a:xfrm>
            <a:off x="900892" y="3544192"/>
            <a:ext cx="1122218" cy="898236"/>
          </a:xfrm>
        </p:spPr>
        <p:txBody>
          <a:bodyPr/>
          <a:lstStyle/>
          <a:p>
            <a:r>
              <a:rPr lang="es-ES" dirty="0" smtClean="0"/>
              <a:t>LOGO</a:t>
            </a:r>
            <a:endParaRPr lang="es-ES" dirty="0"/>
          </a:p>
        </p:txBody>
      </p:sp>
      <p:sp>
        <p:nvSpPr>
          <p:cNvPr id="30" name="Marcador de posición de imagen 6"/>
          <p:cNvSpPr>
            <a:spLocks noGrp="1"/>
          </p:cNvSpPr>
          <p:nvPr>
            <p:ph type="pic" sz="quarter" idx="34" hasCustomPrompt="1"/>
          </p:nvPr>
        </p:nvSpPr>
        <p:spPr>
          <a:xfrm>
            <a:off x="7177001" y="3544192"/>
            <a:ext cx="1122218" cy="898236"/>
          </a:xfrm>
        </p:spPr>
        <p:txBody>
          <a:bodyPr/>
          <a:lstStyle/>
          <a:p>
            <a:r>
              <a:rPr lang="es-ES" dirty="0" smtClean="0"/>
              <a:t>LOGO</a:t>
            </a:r>
            <a:endParaRPr lang="es-ES" dirty="0"/>
          </a:p>
        </p:txBody>
      </p:sp>
      <p:sp>
        <p:nvSpPr>
          <p:cNvPr id="31" name="Marcador de posición de imagen 6"/>
          <p:cNvSpPr>
            <a:spLocks noGrp="1"/>
          </p:cNvSpPr>
          <p:nvPr>
            <p:ph type="pic" sz="quarter" idx="35" hasCustomPrompt="1"/>
          </p:nvPr>
        </p:nvSpPr>
        <p:spPr>
          <a:xfrm>
            <a:off x="5921780" y="3544192"/>
            <a:ext cx="1122218" cy="898236"/>
          </a:xfrm>
        </p:spPr>
        <p:txBody>
          <a:bodyPr/>
          <a:lstStyle/>
          <a:p>
            <a:r>
              <a:rPr lang="es-ES" dirty="0" smtClean="0"/>
              <a:t>LOGO</a:t>
            </a:r>
            <a:endParaRPr lang="es-ES" dirty="0"/>
          </a:p>
        </p:txBody>
      </p:sp>
      <p:sp>
        <p:nvSpPr>
          <p:cNvPr id="32" name="Marcador de posición de imagen 6"/>
          <p:cNvSpPr>
            <a:spLocks noGrp="1"/>
          </p:cNvSpPr>
          <p:nvPr>
            <p:ph type="pic" sz="quarter" idx="36" hasCustomPrompt="1"/>
          </p:nvPr>
        </p:nvSpPr>
        <p:spPr>
          <a:xfrm>
            <a:off x="4666557" y="3544192"/>
            <a:ext cx="1122218" cy="898236"/>
          </a:xfrm>
        </p:spPr>
        <p:txBody>
          <a:bodyPr/>
          <a:lstStyle/>
          <a:p>
            <a:r>
              <a:rPr lang="es-ES" dirty="0" smtClean="0"/>
              <a:t>LOGO</a:t>
            </a:r>
            <a:endParaRPr lang="es-ES" dirty="0"/>
          </a:p>
        </p:txBody>
      </p:sp>
      <p:sp>
        <p:nvSpPr>
          <p:cNvPr id="33" name="Marcador de posición de imagen 6"/>
          <p:cNvSpPr>
            <a:spLocks noGrp="1"/>
          </p:cNvSpPr>
          <p:nvPr>
            <p:ph type="pic" sz="quarter" idx="37" hasCustomPrompt="1"/>
          </p:nvPr>
        </p:nvSpPr>
        <p:spPr>
          <a:xfrm>
            <a:off x="3411336" y="4574700"/>
            <a:ext cx="1122218" cy="898236"/>
          </a:xfrm>
        </p:spPr>
        <p:txBody>
          <a:bodyPr/>
          <a:lstStyle/>
          <a:p>
            <a:r>
              <a:rPr lang="es-ES" dirty="0" smtClean="0"/>
              <a:t>LOGO</a:t>
            </a:r>
            <a:endParaRPr lang="es-ES" dirty="0"/>
          </a:p>
        </p:txBody>
      </p:sp>
      <p:sp>
        <p:nvSpPr>
          <p:cNvPr id="34" name="Marcador de posición de imagen 6"/>
          <p:cNvSpPr>
            <a:spLocks noGrp="1"/>
          </p:cNvSpPr>
          <p:nvPr>
            <p:ph type="pic" sz="quarter" idx="38" hasCustomPrompt="1"/>
          </p:nvPr>
        </p:nvSpPr>
        <p:spPr>
          <a:xfrm>
            <a:off x="2156115" y="4574700"/>
            <a:ext cx="1122218" cy="898236"/>
          </a:xfrm>
        </p:spPr>
        <p:txBody>
          <a:bodyPr/>
          <a:lstStyle/>
          <a:p>
            <a:r>
              <a:rPr lang="es-ES" dirty="0" smtClean="0"/>
              <a:t>LOGO</a:t>
            </a:r>
            <a:endParaRPr lang="es-ES" dirty="0"/>
          </a:p>
        </p:txBody>
      </p:sp>
      <p:sp>
        <p:nvSpPr>
          <p:cNvPr id="35" name="Marcador de posición de imagen 6"/>
          <p:cNvSpPr>
            <a:spLocks noGrp="1"/>
          </p:cNvSpPr>
          <p:nvPr>
            <p:ph type="pic" sz="quarter" idx="39" hasCustomPrompt="1"/>
          </p:nvPr>
        </p:nvSpPr>
        <p:spPr>
          <a:xfrm>
            <a:off x="900892" y="4574700"/>
            <a:ext cx="1122218" cy="898236"/>
          </a:xfrm>
        </p:spPr>
        <p:txBody>
          <a:bodyPr/>
          <a:lstStyle/>
          <a:p>
            <a:r>
              <a:rPr lang="es-ES" dirty="0" smtClean="0"/>
              <a:t>LOGO</a:t>
            </a:r>
            <a:endParaRPr lang="es-ES" dirty="0"/>
          </a:p>
        </p:txBody>
      </p:sp>
      <p:sp>
        <p:nvSpPr>
          <p:cNvPr id="36" name="Marcador de posición de imagen 6"/>
          <p:cNvSpPr>
            <a:spLocks noGrp="1"/>
          </p:cNvSpPr>
          <p:nvPr>
            <p:ph type="pic" sz="quarter" idx="40" hasCustomPrompt="1"/>
          </p:nvPr>
        </p:nvSpPr>
        <p:spPr>
          <a:xfrm>
            <a:off x="7177001" y="4574700"/>
            <a:ext cx="1122218" cy="898236"/>
          </a:xfrm>
        </p:spPr>
        <p:txBody>
          <a:bodyPr/>
          <a:lstStyle/>
          <a:p>
            <a:r>
              <a:rPr lang="es-ES" dirty="0" smtClean="0"/>
              <a:t>LOGO</a:t>
            </a:r>
            <a:endParaRPr lang="es-ES" dirty="0"/>
          </a:p>
        </p:txBody>
      </p:sp>
      <p:sp>
        <p:nvSpPr>
          <p:cNvPr id="37" name="Marcador de posición de imagen 6"/>
          <p:cNvSpPr>
            <a:spLocks noGrp="1"/>
          </p:cNvSpPr>
          <p:nvPr>
            <p:ph type="pic" sz="quarter" idx="41" hasCustomPrompt="1"/>
          </p:nvPr>
        </p:nvSpPr>
        <p:spPr>
          <a:xfrm>
            <a:off x="5921780" y="4574700"/>
            <a:ext cx="1122218" cy="898236"/>
          </a:xfrm>
        </p:spPr>
        <p:txBody>
          <a:bodyPr/>
          <a:lstStyle/>
          <a:p>
            <a:r>
              <a:rPr lang="es-ES" dirty="0" smtClean="0"/>
              <a:t>LOGO</a:t>
            </a:r>
            <a:endParaRPr lang="es-ES" dirty="0"/>
          </a:p>
        </p:txBody>
      </p:sp>
      <p:sp>
        <p:nvSpPr>
          <p:cNvPr id="38" name="Marcador de posición de imagen 6"/>
          <p:cNvSpPr>
            <a:spLocks noGrp="1"/>
          </p:cNvSpPr>
          <p:nvPr>
            <p:ph type="pic" sz="quarter" idx="42" hasCustomPrompt="1"/>
          </p:nvPr>
        </p:nvSpPr>
        <p:spPr>
          <a:xfrm>
            <a:off x="4666557" y="4574700"/>
            <a:ext cx="1122218" cy="898236"/>
          </a:xfrm>
        </p:spPr>
        <p:txBody>
          <a:bodyPr/>
          <a:lstStyle/>
          <a:p>
            <a:r>
              <a:rPr lang="es-ES" dirty="0" smtClean="0"/>
              <a:t>LOGO</a:t>
            </a:r>
            <a:endParaRPr lang="es-ES" dirty="0"/>
          </a:p>
        </p:txBody>
      </p:sp>
      <p:pic>
        <p:nvPicPr>
          <p:cNvPr id="39" name="Imagen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3203" y="415174"/>
            <a:ext cx="799556" cy="910386"/>
          </a:xfrm>
          <a:prstGeom prst="rect">
            <a:avLst/>
          </a:prstGeom>
        </p:spPr>
      </p:pic>
    </p:spTree>
    <p:extLst>
      <p:ext uri="{BB962C8B-B14F-4D97-AF65-F5344CB8AC3E}">
        <p14:creationId xmlns:p14="http://schemas.microsoft.com/office/powerpoint/2010/main" val="2276816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PRESENTACION">
    <p:bg>
      <p:bgPr>
        <a:solidFill>
          <a:schemeClr val="bg1"/>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313590"/>
            <a:ext cx="2400300" cy="2526631"/>
          </a:xfrm>
          <a:prstGeom prst="rect">
            <a:avLst/>
          </a:prstGeom>
        </p:spPr>
      </p:pic>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Marcador de fecha 1"/>
          <p:cNvSpPr>
            <a:spLocks noGrp="1"/>
          </p:cNvSpPr>
          <p:nvPr>
            <p:ph type="dt" sz="half" idx="10"/>
          </p:nvPr>
        </p:nvSpPr>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C974FF-C540-4B73-978F-AD2D190B18FB}" type="datetimeFigureOut">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sp>
        <p:nvSpPr>
          <p:cNvPr id="3" name="Marcador de pie de página 2"/>
          <p:cNvSpPr>
            <a:spLocks noGrp="1"/>
          </p:cNvSpPr>
          <p:nvPr>
            <p:ph type="ftr" sz="quarter" idx="11"/>
          </p:nvPr>
        </p:nvSpPr>
        <p:spPr/>
        <p:txBody>
          <a:bodyPr/>
          <a:lstStyle>
            <a:lvl1pPr>
              <a:defRPr>
                <a:solidFill>
                  <a:schemeClr val="tx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Marcador de número de diapositiva 3"/>
          <p:cNvSpPr>
            <a:spLocks noGrp="1"/>
          </p:cNvSpPr>
          <p:nvPr>
            <p:ph type="sldNum" sz="quarter" idx="12"/>
          </p:nvPr>
        </p:nvSpPr>
        <p:spPr/>
        <p:txBody>
          <a:bodyPr/>
          <a:lstStyle>
            <a:lvl1pPr>
              <a:defRPr>
                <a:solidFill>
                  <a:schemeClr val="tx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FD40E49-1F5A-4E52-B3D2-7E58D3B954A5}" type="slidenum">
              <a:rPr kumimoji="0" lang="es-ES" sz="9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a:ln>
                <a:noFill/>
              </a:ln>
              <a:solidFill>
                <a:prstClr val="white"/>
              </a:solidFill>
              <a:effectLst/>
              <a:uLnTx/>
              <a:uFillTx/>
              <a:latin typeface="Calibri Light"/>
              <a:ea typeface="+mn-ea"/>
              <a:cs typeface="+mn-cs"/>
            </a:endParaRPr>
          </a:p>
        </p:txBody>
      </p:sp>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975" y="2333625"/>
            <a:ext cx="1924050" cy="2190750"/>
          </a:xfrm>
          <a:prstGeom prst="rect">
            <a:avLst/>
          </a:prstGeom>
        </p:spPr>
      </p:pic>
      <p:sp>
        <p:nvSpPr>
          <p:cNvPr id="5" name="Título 4"/>
          <p:cNvSpPr>
            <a:spLocks noGrp="1"/>
          </p:cNvSpPr>
          <p:nvPr>
            <p:ph type="title" hasCustomPrompt="1"/>
          </p:nvPr>
        </p:nvSpPr>
        <p:spPr/>
        <p:txBody>
          <a:bodyPr/>
          <a:lstStyle>
            <a:lvl1pPr algn="ctr">
              <a:defRPr baseline="0">
                <a:solidFill>
                  <a:schemeClr val="tx1"/>
                </a:solidFill>
              </a:defRPr>
            </a:lvl1pPr>
          </a:lstStyle>
          <a:p>
            <a:r>
              <a:rPr lang="es-ES" dirty="0" smtClean="0"/>
              <a:t>FINAL DE PRESENTACIÓN</a:t>
            </a:r>
            <a:endParaRPr lang="es-ES" dirty="0"/>
          </a:p>
        </p:txBody>
      </p:sp>
    </p:spTree>
    <p:extLst>
      <p:ext uri="{BB962C8B-B14F-4D97-AF65-F5344CB8AC3E}">
        <p14:creationId xmlns:p14="http://schemas.microsoft.com/office/powerpoint/2010/main" val="359842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A DE CONTENI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DC2D69A-2CCE-4AD4-AEA5-12396170338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84466"/>
            <a:ext cx="9144000" cy="773534"/>
          </a:xfrm>
          <a:prstGeom prst="rect">
            <a:avLst/>
          </a:prstGeom>
        </p:spPr>
      </p:pic>
      <p:sp>
        <p:nvSpPr>
          <p:cNvPr id="2" name="Rectángulo 1"/>
          <p:cNvSpPr/>
          <p:nvPr userDrawn="1"/>
        </p:nvSpPr>
        <p:spPr>
          <a:xfrm>
            <a:off x="0" y="347870"/>
            <a:ext cx="8055033" cy="369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864524" y="864704"/>
            <a:ext cx="7697585" cy="5261459"/>
          </a:xfrm>
        </p:spPr>
        <p:txBody>
          <a:bodyPr>
            <a:normAutofit/>
          </a:bodyPr>
          <a:lstStyle>
            <a:lvl1pPr>
              <a:defRPr sz="2400">
                <a:solidFill>
                  <a:srgbClr val="002060"/>
                </a:solidFill>
                <a:latin typeface="+mn-lt"/>
                <a:ea typeface="Open Sans Light" panose="020B0306030504020204" pitchFamily="34" charset="0"/>
                <a:cs typeface="Open Sans Light" panose="020B0306030504020204" pitchFamily="34" charset="0"/>
              </a:defRPr>
            </a:lvl1pPr>
            <a:lvl2pPr>
              <a:defRPr sz="2000">
                <a:solidFill>
                  <a:srgbClr val="002060"/>
                </a:solidFill>
                <a:latin typeface="+mn-lt"/>
                <a:ea typeface="Open Sans Light" panose="020B0306030504020204" pitchFamily="34" charset="0"/>
                <a:cs typeface="Open Sans Light" panose="020B0306030504020204" pitchFamily="34" charset="0"/>
              </a:defRPr>
            </a:lvl2pPr>
            <a:lvl3pPr>
              <a:defRPr sz="1800">
                <a:solidFill>
                  <a:srgbClr val="002060"/>
                </a:solidFill>
                <a:latin typeface="+mn-lt"/>
                <a:ea typeface="Open Sans Light" panose="020B0306030504020204" pitchFamily="34" charset="0"/>
                <a:cs typeface="Open Sans Light" panose="020B0306030504020204" pitchFamily="34" charset="0"/>
              </a:defRPr>
            </a:lvl3pPr>
            <a:lvl4pPr>
              <a:defRPr sz="1600">
                <a:solidFill>
                  <a:srgbClr val="002060"/>
                </a:solidFill>
                <a:latin typeface="+mn-lt"/>
                <a:ea typeface="Open Sans Light" panose="020B0306030504020204" pitchFamily="34" charset="0"/>
                <a:cs typeface="Open Sans Light" panose="020B0306030504020204" pitchFamily="34" charset="0"/>
              </a:defRPr>
            </a:lvl4pPr>
            <a:lvl5pPr>
              <a:defRPr sz="1600">
                <a:solidFill>
                  <a:srgbClr val="002060"/>
                </a:solidFill>
                <a:latin typeface="+mn-lt"/>
                <a:ea typeface="Open Sans Light" panose="020B0306030504020204" pitchFamily="34" charset="0"/>
                <a:cs typeface="Open Sans Light" panose="020B0306030504020204" pitchFamily="34" charset="0"/>
              </a:defRPr>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fecha 4"/>
          <p:cNvSpPr>
            <a:spLocks noGrp="1"/>
          </p:cNvSpPr>
          <p:nvPr>
            <p:ph type="dt" sz="half" idx="10"/>
          </p:nvPr>
        </p:nvSpPr>
        <p:spPr>
          <a:xfrm>
            <a:off x="842116" y="6625244"/>
            <a:ext cx="2133600" cy="239363"/>
          </a:xfrm>
        </p:spPr>
        <p:txBody>
          <a:bodyPr/>
          <a:lstStyle>
            <a:lvl1pPr>
              <a:defRPr>
                <a:solidFill>
                  <a:schemeClr val="tx1"/>
                </a:solidFill>
                <a:latin typeface="+mn-lt"/>
                <a:ea typeface="Open Sans Light" panose="020B0306030504020204" pitchFamily="34" charset="0"/>
                <a:cs typeface="Open Sans Light" panose="020B0306030504020204" pitchFamily="34" charset="0"/>
              </a:defRPr>
            </a:lvl1pPr>
          </a:lstStyle>
          <a:p>
            <a:fld id="{77C1BC56-3540-4C1B-B3F4-AD00DFFE43ED}" type="datetime1">
              <a:rPr lang="es-ES" smtClean="0"/>
              <a:t>10/09/2020</a:t>
            </a:fld>
            <a:endParaRPr lang="es-ES"/>
          </a:p>
        </p:txBody>
      </p:sp>
      <p:sp>
        <p:nvSpPr>
          <p:cNvPr id="7" name="Marcador de número de diapositiva 6"/>
          <p:cNvSpPr>
            <a:spLocks noGrp="1"/>
          </p:cNvSpPr>
          <p:nvPr>
            <p:ph type="sldNum" sz="quarter" idx="12"/>
          </p:nvPr>
        </p:nvSpPr>
        <p:spPr>
          <a:xfrm>
            <a:off x="8085031" y="6494686"/>
            <a:ext cx="477078" cy="365125"/>
          </a:xfrm>
        </p:spPr>
        <p:txBody>
          <a:bodyPr/>
          <a:lstStyle>
            <a:lvl1pPr>
              <a:defRPr>
                <a:solidFill>
                  <a:schemeClr val="tx1"/>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a:p>
        </p:txBody>
      </p:sp>
      <p:sp>
        <p:nvSpPr>
          <p:cNvPr id="9" name="8 CuadroTexto"/>
          <p:cNvSpPr txBox="1"/>
          <p:nvPr userDrawn="1"/>
        </p:nvSpPr>
        <p:spPr>
          <a:xfrm>
            <a:off x="864525" y="347870"/>
            <a:ext cx="4959806" cy="369332"/>
          </a:xfrm>
          <a:prstGeom prst="rect">
            <a:avLst/>
          </a:prstGeom>
          <a:noFill/>
        </p:spPr>
        <p:txBody>
          <a:bodyPr wrap="square" rtlCol="0">
            <a:spAutoFit/>
          </a:bodyPr>
          <a:lstStyle/>
          <a:p>
            <a:r>
              <a:rPr lang="es-CO" b="1" i="0" dirty="0" smtClean="0">
                <a:solidFill>
                  <a:schemeClr val="tx1"/>
                </a:solidFill>
                <a:latin typeface="+mj-lt"/>
                <a:ea typeface="Open Sans Extrabold" panose="020B0906030804020204" pitchFamily="34" charset="0"/>
                <a:cs typeface="Open Sans Extrabold" panose="020B0906030804020204" pitchFamily="34" charset="0"/>
              </a:rPr>
              <a:t>CONTENIDO</a:t>
            </a:r>
            <a:endParaRPr lang="es-CO" b="1" i="0" dirty="0">
              <a:solidFill>
                <a:schemeClr val="tx1"/>
              </a:solidFill>
              <a:latin typeface="+mj-lt"/>
              <a:ea typeface="Open Sans Extrabold" panose="020B0906030804020204" pitchFamily="34" charset="0"/>
              <a:cs typeface="Open Sans Extrabold" panose="020B0906030804020204" pitchFamily="34" charset="0"/>
            </a:endParaRPr>
          </a:p>
        </p:txBody>
      </p:sp>
      <p:pic>
        <p:nvPicPr>
          <p:cNvPr id="11" name="Imagen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2" name="TextBox 13"/>
          <p:cNvSpPr txBox="1"/>
          <p:nvPr userDrawn="1"/>
        </p:nvSpPr>
        <p:spPr>
          <a:xfrm>
            <a:off x="982049" y="5945322"/>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3"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089695"/>
            <a:ext cx="927100" cy="330200"/>
          </a:xfrm>
          <a:prstGeom prst="rect">
            <a:avLst/>
          </a:prstGeom>
          <a:noFill/>
          <a:ln w="15875">
            <a:solidFill>
              <a:schemeClr val="tx1"/>
            </a:solidFill>
          </a:ln>
        </p:spPr>
      </p:pic>
    </p:spTree>
    <p:extLst>
      <p:ext uri="{BB962C8B-B14F-4D97-AF65-F5344CB8AC3E}">
        <p14:creationId xmlns:p14="http://schemas.microsoft.com/office/powerpoint/2010/main" val="3914601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ICIO DE CAPI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5A037FF-60A7-40D5-ABEB-3466A6FF82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82880"/>
            <a:ext cx="9144000" cy="773534"/>
          </a:xfrm>
          <a:prstGeom prst="rect">
            <a:avLst/>
          </a:prstGeom>
        </p:spPr>
      </p:pic>
      <p:sp>
        <p:nvSpPr>
          <p:cNvPr id="2" name="Título 1"/>
          <p:cNvSpPr>
            <a:spLocks noGrp="1"/>
          </p:cNvSpPr>
          <p:nvPr>
            <p:ph type="title"/>
          </p:nvPr>
        </p:nvSpPr>
        <p:spPr>
          <a:xfrm>
            <a:off x="438150" y="1709739"/>
            <a:ext cx="8077200" cy="2852737"/>
          </a:xfrm>
        </p:spPr>
        <p:txBody>
          <a:bodyPr anchor="b">
            <a:normAutofit/>
          </a:bodyPr>
          <a:lstStyle>
            <a:lvl1pPr>
              <a:defRPr sz="3600" b="1"/>
            </a:lvl1pPr>
          </a:lstStyle>
          <a:p>
            <a:r>
              <a:rPr lang="es-ES" dirty="0"/>
              <a:t>Haga clic para modificar el estilo de título del patrón</a:t>
            </a:r>
          </a:p>
        </p:txBody>
      </p:sp>
      <p:sp>
        <p:nvSpPr>
          <p:cNvPr id="3" name="Marcador de texto 2"/>
          <p:cNvSpPr>
            <a:spLocks noGrp="1"/>
          </p:cNvSpPr>
          <p:nvPr>
            <p:ph type="body" idx="1"/>
          </p:nvPr>
        </p:nvSpPr>
        <p:spPr>
          <a:xfrm>
            <a:off x="438150" y="4589464"/>
            <a:ext cx="8072438" cy="1500187"/>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solidFill>
                  <a:schemeClr val="tx1"/>
                </a:solidFill>
              </a:defRPr>
            </a:lvl1pPr>
          </a:lstStyle>
          <a:p>
            <a:fld id="{2481E124-96A2-4EDF-89FD-176E3D88B6E0}" type="datetime1">
              <a:rPr lang="es-ES" smtClean="0"/>
              <a:t>10/09/2020</a:t>
            </a:fld>
            <a:endParaRPr lang="es-ES" dirty="0"/>
          </a:p>
        </p:txBody>
      </p:sp>
      <p:sp>
        <p:nvSpPr>
          <p:cNvPr id="5" name="Marcador de pie de página 4"/>
          <p:cNvSpPr>
            <a:spLocks noGrp="1"/>
          </p:cNvSpPr>
          <p:nvPr>
            <p:ph type="ftr" sz="quarter" idx="11"/>
          </p:nvPr>
        </p:nvSpPr>
        <p:spPr/>
        <p:txBody>
          <a:bodyPr/>
          <a:lstStyle>
            <a:lvl1pPr>
              <a:defRPr>
                <a:solidFill>
                  <a:schemeClr val="tx1"/>
                </a:solidFill>
              </a:defRPr>
            </a:lvl1pPr>
          </a:lstStyle>
          <a:p>
            <a:endParaRPr lang="es-ES" dirty="0"/>
          </a:p>
        </p:txBody>
      </p:sp>
      <p:sp>
        <p:nvSpPr>
          <p:cNvPr id="6" name="Marcador de número de diapositiva 5"/>
          <p:cNvSpPr>
            <a:spLocks noGrp="1"/>
          </p:cNvSpPr>
          <p:nvPr>
            <p:ph type="sldNum" sz="quarter" idx="12"/>
          </p:nvPr>
        </p:nvSpPr>
        <p:spPr/>
        <p:txBody>
          <a:bodyPr/>
          <a:lstStyle>
            <a:lvl1pPr>
              <a:defRPr>
                <a:solidFill>
                  <a:schemeClr val="tx1"/>
                </a:solidFill>
              </a:defRPr>
            </a:lvl1pPr>
          </a:lstStyle>
          <a:p>
            <a:fld id="{FEEBA7F8-5E67-E546-8D44-19494CB9927D}" type="slidenum">
              <a:rPr lang="es-ES" smtClean="0"/>
              <a:pPr/>
              <a:t>‹Nº›</a:t>
            </a:fld>
            <a:endParaRPr lang="es-ES"/>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6201450" y="66506"/>
            <a:ext cx="2570400" cy="1063798"/>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TextBox 13"/>
          <p:cNvSpPr txBox="1"/>
          <p:nvPr userDrawn="1"/>
        </p:nvSpPr>
        <p:spPr>
          <a:xfrm>
            <a:off x="982049" y="5945322"/>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4"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089695"/>
            <a:ext cx="927100" cy="330200"/>
          </a:xfrm>
          <a:prstGeom prst="rect">
            <a:avLst/>
          </a:prstGeom>
          <a:noFill/>
          <a:ln w="15875">
            <a:solidFill>
              <a:schemeClr val="tx1"/>
            </a:solidFill>
          </a:ln>
        </p:spPr>
      </p:pic>
    </p:spTree>
    <p:extLst>
      <p:ext uri="{BB962C8B-B14F-4D97-AF65-F5344CB8AC3E}">
        <p14:creationId xmlns:p14="http://schemas.microsoft.com/office/powerpoint/2010/main" val="348654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A SENCILL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49D59E1-9DFF-400C-B84C-F0E08577A0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87641"/>
            <a:ext cx="9144000" cy="773534"/>
          </a:xfrm>
          <a:prstGeom prst="rect">
            <a:avLst/>
          </a:prstGeom>
        </p:spPr>
      </p:pic>
      <p:sp>
        <p:nvSpPr>
          <p:cNvPr id="2" name="Título 1"/>
          <p:cNvSpPr>
            <a:spLocks noGrp="1"/>
          </p:cNvSpPr>
          <p:nvPr>
            <p:ph type="title"/>
          </p:nvPr>
        </p:nvSpPr>
        <p:spPr>
          <a:xfrm>
            <a:off x="409303" y="145465"/>
            <a:ext cx="7866638" cy="1063453"/>
          </a:xfrm>
        </p:spPr>
        <p:txBody>
          <a:bodyPr anchor="t">
            <a:normAutofit/>
          </a:bodyPr>
          <a:lstStyle>
            <a:lvl1pPr algn="l">
              <a:defRPr sz="3200" b="1">
                <a:solidFill>
                  <a:srgbClr val="223D5C"/>
                </a:solidFill>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6" name="Marcador de contenido 5"/>
          <p:cNvSpPr>
            <a:spLocks noGrp="1"/>
          </p:cNvSpPr>
          <p:nvPr>
            <p:ph sz="quarter" idx="4"/>
          </p:nvPr>
        </p:nvSpPr>
        <p:spPr>
          <a:xfrm>
            <a:off x="409303" y="1311966"/>
            <a:ext cx="8360228" cy="4904684"/>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3" name="2 Marcador de fecha"/>
          <p:cNvSpPr>
            <a:spLocks noGrp="1"/>
          </p:cNvSpPr>
          <p:nvPr>
            <p:ph type="dt" sz="half" idx="10"/>
          </p:nvPr>
        </p:nvSpPr>
        <p:spPr>
          <a:xfrm>
            <a:off x="409303" y="6592751"/>
            <a:ext cx="2133600" cy="259715"/>
          </a:xfrm>
        </p:spPr>
        <p:txBody>
          <a:bodyPr/>
          <a:lstStyle>
            <a:lvl1pPr>
              <a:defRPr sz="1100">
                <a:solidFill>
                  <a:schemeClr val="tx1"/>
                </a:solidFill>
                <a:latin typeface="+mn-lt"/>
                <a:ea typeface="Open Sans Light" panose="020B0306030504020204" pitchFamily="34" charset="0"/>
                <a:cs typeface="Open Sans Light" panose="020B0306030504020204" pitchFamily="34" charset="0"/>
              </a:defRPr>
            </a:lvl1pPr>
          </a:lstStyle>
          <a:p>
            <a:fld id="{EDB26CFD-B0DB-43D9-8188-C58C566CCFC0}" type="datetime1">
              <a:rPr lang="es-ES" smtClean="0"/>
              <a:t>10/09/2020</a:t>
            </a:fld>
            <a:endParaRPr lang="es-ES" dirty="0"/>
          </a:p>
        </p:txBody>
      </p:sp>
      <p:sp>
        <p:nvSpPr>
          <p:cNvPr id="7" name="6 Marcador de número de diapositiva"/>
          <p:cNvSpPr>
            <a:spLocks noGrp="1"/>
          </p:cNvSpPr>
          <p:nvPr>
            <p:ph type="sldNum" sz="quarter" idx="12"/>
          </p:nvPr>
        </p:nvSpPr>
        <p:spPr>
          <a:xfrm>
            <a:off x="8131394" y="6496050"/>
            <a:ext cx="467360" cy="365125"/>
          </a:xfrm>
        </p:spPr>
        <p:txBody>
          <a:bodyPr/>
          <a:lstStyle>
            <a:lvl1pPr algn="r">
              <a:defRPr sz="1100">
                <a:solidFill>
                  <a:schemeClr val="tx1"/>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2" name="TextBox 13"/>
          <p:cNvSpPr txBox="1"/>
          <p:nvPr userDrawn="1"/>
        </p:nvSpPr>
        <p:spPr>
          <a:xfrm>
            <a:off x="982049" y="5945322"/>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3"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089695"/>
            <a:ext cx="927100" cy="330200"/>
          </a:xfrm>
          <a:prstGeom prst="rect">
            <a:avLst/>
          </a:prstGeom>
          <a:noFill/>
          <a:ln w="15875">
            <a:solidFill>
              <a:schemeClr val="tx1"/>
            </a:solidFill>
          </a:ln>
        </p:spPr>
      </p:pic>
    </p:spTree>
    <p:extLst>
      <p:ext uri="{BB962C8B-B14F-4D97-AF65-F5344CB8AC3E}">
        <p14:creationId xmlns:p14="http://schemas.microsoft.com/office/powerpoint/2010/main" val="244396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5A037FF-60A7-40D5-ABEB-3466A6FF82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82880"/>
            <a:ext cx="9144000" cy="773534"/>
          </a:xfrm>
          <a:prstGeom prst="rect">
            <a:avLst/>
          </a:prstGeom>
        </p:spPr>
      </p:pic>
      <p:sp>
        <p:nvSpPr>
          <p:cNvPr id="2" name="Título 1"/>
          <p:cNvSpPr>
            <a:spLocks noGrp="1"/>
          </p:cNvSpPr>
          <p:nvPr>
            <p:ph type="title"/>
          </p:nvPr>
        </p:nvSpPr>
        <p:spPr>
          <a:xfrm>
            <a:off x="628650" y="145466"/>
            <a:ext cx="7647291" cy="985065"/>
          </a:xfrm>
        </p:spPr>
        <p:txBody>
          <a:bodyPr/>
          <a:lstStyle>
            <a:lvl1pPr>
              <a:defRPr b="1"/>
            </a:lvl1pPr>
          </a:lstStyle>
          <a:p>
            <a:r>
              <a:rPr lang="es-ES" dirty="0"/>
              <a:t>Haga clic para modificar el estilo de título del patrón</a:t>
            </a:r>
          </a:p>
        </p:txBody>
      </p:sp>
      <p:sp>
        <p:nvSpPr>
          <p:cNvPr id="3" name="Marcador de contenido 2"/>
          <p:cNvSpPr>
            <a:spLocks noGrp="1"/>
          </p:cNvSpPr>
          <p:nvPr>
            <p:ph sz="half" idx="1"/>
          </p:nvPr>
        </p:nvSpPr>
        <p:spPr>
          <a:xfrm>
            <a:off x="628650" y="1238596"/>
            <a:ext cx="3886200" cy="493836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238596"/>
            <a:ext cx="3886200" cy="493836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solidFill>
                  <a:schemeClr val="tx1"/>
                </a:solidFill>
              </a:defRPr>
            </a:lvl1pPr>
          </a:lstStyle>
          <a:p>
            <a:fld id="{00D60FEF-AA65-40DA-89B3-45CA00C41CEE}" type="datetime1">
              <a:rPr lang="es-ES" smtClean="0"/>
              <a:t>10/09/2020</a:t>
            </a:fld>
            <a:endParaRPr lang="es-ES" dirty="0"/>
          </a:p>
        </p:txBody>
      </p:sp>
      <p:sp>
        <p:nvSpPr>
          <p:cNvPr id="6" name="Marcador de pie de página 5"/>
          <p:cNvSpPr>
            <a:spLocks noGrp="1"/>
          </p:cNvSpPr>
          <p:nvPr>
            <p:ph type="ftr" sz="quarter" idx="11"/>
          </p:nvPr>
        </p:nvSpPr>
        <p:spPr/>
        <p:txBody>
          <a:bodyPr/>
          <a:lstStyle>
            <a:lvl1pPr>
              <a:defRPr>
                <a:solidFill>
                  <a:schemeClr val="tx1"/>
                </a:solidFill>
              </a:defRPr>
            </a:lvl1pPr>
          </a:lstStyle>
          <a:p>
            <a:endParaRPr lang="es-ES" dirty="0"/>
          </a:p>
        </p:txBody>
      </p:sp>
      <p:sp>
        <p:nvSpPr>
          <p:cNvPr id="7" name="Marcador de número de diapositiva 6"/>
          <p:cNvSpPr>
            <a:spLocks noGrp="1"/>
          </p:cNvSpPr>
          <p:nvPr>
            <p:ph type="sldNum" sz="quarter" idx="12"/>
          </p:nvPr>
        </p:nvSpPr>
        <p:spPr/>
        <p:txBody>
          <a:bodyPr/>
          <a:lstStyle>
            <a:lvl1pPr>
              <a:defRPr>
                <a:solidFill>
                  <a:schemeClr val="tx1"/>
                </a:solidFill>
              </a:defRPr>
            </a:lvl1pPr>
          </a:lstStyle>
          <a:p>
            <a:fld id="{FEEBA7F8-5E67-E546-8D44-19494CB9927D}" type="slidenum">
              <a:rPr lang="es-ES" smtClean="0"/>
              <a:pPr/>
              <a:t>‹Nº›</a:t>
            </a:fld>
            <a:endParaRPr lang="es-ES"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2" name="TextBox 13"/>
          <p:cNvSpPr txBox="1"/>
          <p:nvPr userDrawn="1"/>
        </p:nvSpPr>
        <p:spPr>
          <a:xfrm>
            <a:off x="982049" y="5945322"/>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3"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089695"/>
            <a:ext cx="927100" cy="330200"/>
          </a:xfrm>
          <a:prstGeom prst="rect">
            <a:avLst/>
          </a:prstGeom>
          <a:noFill/>
          <a:ln w="15875">
            <a:solidFill>
              <a:schemeClr val="tx1"/>
            </a:solidFill>
          </a:ln>
        </p:spPr>
      </p:pic>
    </p:spTree>
    <p:extLst>
      <p:ext uri="{BB962C8B-B14F-4D97-AF65-F5344CB8AC3E}">
        <p14:creationId xmlns:p14="http://schemas.microsoft.com/office/powerpoint/2010/main" val="34129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5A037FF-60A7-40D5-ABEB-3466A6FF82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82880"/>
            <a:ext cx="9144000" cy="773534"/>
          </a:xfrm>
          <a:prstGeom prst="rect">
            <a:avLst/>
          </a:prstGeom>
        </p:spPr>
      </p:pic>
      <p:sp>
        <p:nvSpPr>
          <p:cNvPr id="2" name="Título 1"/>
          <p:cNvSpPr>
            <a:spLocks noGrp="1"/>
          </p:cNvSpPr>
          <p:nvPr>
            <p:ph type="title"/>
          </p:nvPr>
        </p:nvSpPr>
        <p:spPr>
          <a:xfrm>
            <a:off x="629842" y="145466"/>
            <a:ext cx="7646099" cy="1116915"/>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629842" y="1290468"/>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114380"/>
            <a:ext cx="3868340" cy="441942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90468"/>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114380"/>
            <a:ext cx="3887391" cy="441942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solidFill>
                  <a:schemeClr val="tx1"/>
                </a:solidFill>
              </a:defRPr>
            </a:lvl1pPr>
          </a:lstStyle>
          <a:p>
            <a:fld id="{F9EFEB04-4BDB-43D7-A479-2A871DF192EB}" type="datetime1">
              <a:rPr lang="es-ES" smtClean="0"/>
              <a:t>10/09/2020</a:t>
            </a:fld>
            <a:endParaRPr lang="es-ES" dirty="0"/>
          </a:p>
        </p:txBody>
      </p:sp>
      <p:sp>
        <p:nvSpPr>
          <p:cNvPr id="8" name="Marcador de pie de página 7"/>
          <p:cNvSpPr>
            <a:spLocks noGrp="1"/>
          </p:cNvSpPr>
          <p:nvPr>
            <p:ph type="ftr" sz="quarter" idx="11"/>
          </p:nvPr>
        </p:nvSpPr>
        <p:spPr/>
        <p:txBody>
          <a:bodyPr/>
          <a:lstStyle>
            <a:lvl1pPr>
              <a:defRPr>
                <a:solidFill>
                  <a:schemeClr val="tx1"/>
                </a:solidFill>
              </a:defRPr>
            </a:lvl1pPr>
          </a:lstStyle>
          <a:p>
            <a:endParaRPr lang="es-ES" dirty="0"/>
          </a:p>
        </p:txBody>
      </p:sp>
      <p:sp>
        <p:nvSpPr>
          <p:cNvPr id="9" name="Marcador de número de diapositiva 8"/>
          <p:cNvSpPr>
            <a:spLocks noGrp="1"/>
          </p:cNvSpPr>
          <p:nvPr>
            <p:ph type="sldNum" sz="quarter" idx="12"/>
          </p:nvPr>
        </p:nvSpPr>
        <p:spPr/>
        <p:txBody>
          <a:bodyPr/>
          <a:lstStyle>
            <a:lvl1pPr>
              <a:defRPr>
                <a:solidFill>
                  <a:schemeClr val="tx1"/>
                </a:solidFill>
              </a:defRPr>
            </a:lvl1pPr>
          </a:lstStyle>
          <a:p>
            <a:fld id="{FEEBA7F8-5E67-E546-8D44-19494CB9927D}" type="slidenum">
              <a:rPr lang="es-ES" smtClean="0"/>
              <a:pPr/>
              <a:t>‹Nº›</a:t>
            </a:fld>
            <a:endParaRPr lang="es-ES" dirty="0"/>
          </a:p>
        </p:txBody>
      </p:sp>
      <p:pic>
        <p:nvPicPr>
          <p:cNvPr id="10" name="Imagen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4" name="TextBox 13"/>
          <p:cNvSpPr txBox="1"/>
          <p:nvPr userDrawn="1"/>
        </p:nvSpPr>
        <p:spPr>
          <a:xfrm>
            <a:off x="1000294" y="5997329"/>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5"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439" y="6141702"/>
            <a:ext cx="927100" cy="330200"/>
          </a:xfrm>
          <a:prstGeom prst="rect">
            <a:avLst/>
          </a:prstGeom>
          <a:noFill/>
          <a:ln w="15875">
            <a:solidFill>
              <a:schemeClr val="tx1"/>
            </a:solidFill>
          </a:ln>
        </p:spPr>
      </p:pic>
    </p:spTree>
    <p:extLst>
      <p:ext uri="{BB962C8B-B14F-4D97-AF65-F5344CB8AC3E}">
        <p14:creationId xmlns:p14="http://schemas.microsoft.com/office/powerpoint/2010/main" val="412720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5A037FF-60A7-40D5-ABEB-3466A6FF82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82880"/>
            <a:ext cx="9144000" cy="773534"/>
          </a:xfrm>
          <a:prstGeom prst="rect">
            <a:avLst/>
          </a:prstGeom>
        </p:spPr>
      </p:pic>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solidFill>
                  <a:schemeClr val="tx1"/>
                </a:solidFill>
              </a:defRPr>
            </a:lvl1pPr>
          </a:lstStyle>
          <a:p>
            <a:fld id="{589BFEF4-AAF7-496E-A851-733AD729906D}" type="datetime1">
              <a:rPr lang="es-ES" smtClean="0"/>
              <a:t>10/09/2020</a:t>
            </a:fld>
            <a:endParaRPr lang="es-ES" dirty="0"/>
          </a:p>
        </p:txBody>
      </p:sp>
      <p:sp>
        <p:nvSpPr>
          <p:cNvPr id="6" name="Marcador de pie de página 5"/>
          <p:cNvSpPr>
            <a:spLocks noGrp="1"/>
          </p:cNvSpPr>
          <p:nvPr>
            <p:ph type="ftr" sz="quarter" idx="11"/>
          </p:nvPr>
        </p:nvSpPr>
        <p:spPr/>
        <p:txBody>
          <a:bodyPr/>
          <a:lstStyle>
            <a:lvl1pPr>
              <a:defRPr>
                <a:solidFill>
                  <a:schemeClr val="tx1"/>
                </a:solidFill>
              </a:defRPr>
            </a:lvl1pPr>
          </a:lstStyle>
          <a:p>
            <a:endParaRPr lang="es-ES" dirty="0"/>
          </a:p>
        </p:txBody>
      </p:sp>
      <p:sp>
        <p:nvSpPr>
          <p:cNvPr id="7" name="Marcador de número de diapositiva 6"/>
          <p:cNvSpPr>
            <a:spLocks noGrp="1"/>
          </p:cNvSpPr>
          <p:nvPr>
            <p:ph type="sldNum" sz="quarter" idx="12"/>
          </p:nvPr>
        </p:nvSpPr>
        <p:spPr/>
        <p:txBody>
          <a:bodyPr/>
          <a:lstStyle>
            <a:lvl1pPr>
              <a:defRPr>
                <a:solidFill>
                  <a:schemeClr val="tx1"/>
                </a:solidFill>
              </a:defRPr>
            </a:lvl1pPr>
          </a:lstStyle>
          <a:p>
            <a:fld id="{FEEBA7F8-5E67-E546-8D44-19494CB9927D}" type="slidenum">
              <a:rPr lang="es-ES" smtClean="0"/>
              <a:pPr/>
              <a:t>‹Nº›</a:t>
            </a:fld>
            <a:endParaRPr lang="es-ES" dirty="0"/>
          </a:p>
        </p:txBody>
      </p:sp>
      <p:pic>
        <p:nvPicPr>
          <p:cNvPr id="10" name="Imagen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3" name="TextBox 13"/>
          <p:cNvSpPr txBox="1"/>
          <p:nvPr userDrawn="1"/>
        </p:nvSpPr>
        <p:spPr>
          <a:xfrm>
            <a:off x="982049" y="6029411"/>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4"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194" y="6173784"/>
            <a:ext cx="927100" cy="330200"/>
          </a:xfrm>
          <a:prstGeom prst="rect">
            <a:avLst/>
          </a:prstGeom>
          <a:noFill/>
          <a:ln w="15875">
            <a:solidFill>
              <a:schemeClr val="tx1"/>
            </a:solidFill>
          </a:ln>
        </p:spPr>
      </p:pic>
    </p:spTree>
    <p:extLst>
      <p:ext uri="{BB962C8B-B14F-4D97-AF65-F5344CB8AC3E}">
        <p14:creationId xmlns:p14="http://schemas.microsoft.com/office/powerpoint/2010/main" val="404926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BB8F862-C54C-4763-89BF-6589903C07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6085217"/>
            <a:ext cx="9144000" cy="773534"/>
          </a:xfrm>
          <a:prstGeom prst="rect">
            <a:avLst/>
          </a:prstGeom>
        </p:spPr>
      </p:pic>
      <p:sp>
        <p:nvSpPr>
          <p:cNvPr id="2" name="Título 1"/>
          <p:cNvSpPr>
            <a:spLocks noGrp="1"/>
          </p:cNvSpPr>
          <p:nvPr>
            <p:ph type="title"/>
          </p:nvPr>
        </p:nvSpPr>
        <p:spPr>
          <a:xfrm>
            <a:off x="629841" y="457200"/>
            <a:ext cx="2949178" cy="1600200"/>
          </a:xfrm>
        </p:spPr>
        <p:txBody>
          <a:bodyPr anchor="b"/>
          <a:lstStyle>
            <a:lvl1pPr>
              <a:defRPr sz="2400"/>
            </a:lvl1pPr>
          </a:lstStyle>
          <a:p>
            <a:r>
              <a:rPr lang="es-ES" dirty="0"/>
              <a:t>Haga clic para modificar el estilo de título del patrón</a:t>
            </a:r>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solidFill>
                  <a:schemeClr val="tx1"/>
                </a:solidFill>
              </a:defRPr>
            </a:lvl1pPr>
          </a:lstStyle>
          <a:p>
            <a:fld id="{D3437E74-7515-4B07-9BD8-565536E02041}" type="datetime1">
              <a:rPr lang="es-ES" smtClean="0"/>
              <a:t>10/09/2020</a:t>
            </a:fld>
            <a:endParaRPr lang="es-ES"/>
          </a:p>
        </p:txBody>
      </p:sp>
      <p:sp>
        <p:nvSpPr>
          <p:cNvPr id="6" name="Marcador de pie de página 5"/>
          <p:cNvSpPr>
            <a:spLocks noGrp="1"/>
          </p:cNvSpPr>
          <p:nvPr>
            <p:ph type="ftr" sz="quarter" idx="11"/>
          </p:nvPr>
        </p:nvSpPr>
        <p:spPr/>
        <p:txBody>
          <a:bodyPr/>
          <a:lstStyle>
            <a:lvl1pPr>
              <a:defRPr>
                <a:solidFill>
                  <a:schemeClr val="tx1"/>
                </a:solidFill>
              </a:defRPr>
            </a:lvl1pPr>
          </a:lstStyle>
          <a:p>
            <a:endParaRPr lang="es-ES" dirty="0"/>
          </a:p>
        </p:txBody>
      </p:sp>
      <p:sp>
        <p:nvSpPr>
          <p:cNvPr id="7" name="Marcador de número de diapositiva 6"/>
          <p:cNvSpPr>
            <a:spLocks noGrp="1"/>
          </p:cNvSpPr>
          <p:nvPr>
            <p:ph type="sldNum" sz="quarter" idx="12"/>
          </p:nvPr>
        </p:nvSpPr>
        <p:spPr/>
        <p:txBody>
          <a:bodyPr/>
          <a:lstStyle>
            <a:lvl1pPr>
              <a:defRPr>
                <a:solidFill>
                  <a:schemeClr val="tx1"/>
                </a:solidFill>
              </a:defRPr>
            </a:lvl1pPr>
          </a:lstStyle>
          <a:p>
            <a:fld id="{AFD40E49-1F5A-4E52-B3D2-7E58D3B954A5}" type="slidenum">
              <a:rPr lang="es-ES" smtClean="0"/>
              <a:pPr/>
              <a:t>‹Nº›</a:t>
            </a:fld>
            <a:endParaRPr lang="es-ES"/>
          </a:p>
        </p:txBody>
      </p:sp>
      <p:pic>
        <p:nvPicPr>
          <p:cNvPr id="10" name="Imagen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75941" y="145466"/>
            <a:ext cx="677559" cy="771478"/>
          </a:xfrm>
          <a:prstGeom prst="rect">
            <a:avLst/>
          </a:prstGeom>
        </p:spPr>
      </p:pic>
      <p:sp>
        <p:nvSpPr>
          <p:cNvPr id="13" name="TextBox 13"/>
          <p:cNvSpPr txBox="1"/>
          <p:nvPr userDrawn="1"/>
        </p:nvSpPr>
        <p:spPr>
          <a:xfrm>
            <a:off x="963804" y="5965172"/>
            <a:ext cx="2754391" cy="461665"/>
          </a:xfrm>
          <a:prstGeom prst="rect">
            <a:avLst/>
          </a:prstGeom>
          <a:noFill/>
        </p:spPr>
        <p:txBody>
          <a:bodyPr wrap="square" rtlCol="0">
            <a:spAutoFit/>
          </a:bodyPr>
          <a:lstStyle/>
          <a:p>
            <a:endParaRPr lang="es-CO" sz="800" b="0" i="0" u="none" strike="noStrike" kern="1200" baseline="0" noProof="0" dirty="0" smtClean="0">
              <a:solidFill>
                <a:schemeClr val="bg1"/>
              </a:solidFill>
              <a:latin typeface="+mn-lt"/>
              <a:ea typeface="+mn-ea"/>
              <a:cs typeface="+mn-cs"/>
            </a:endParaRPr>
          </a:p>
          <a:p>
            <a:r>
              <a:rPr lang="es-CO" sz="800" b="0" i="0" u="none" strike="noStrike" kern="1200" baseline="0" noProof="0" dirty="0" smtClean="0">
                <a:solidFill>
                  <a:schemeClr val="bg1"/>
                </a:solidFill>
                <a:latin typeface="+mn-lt"/>
                <a:ea typeface="+mn-ea"/>
                <a:cs typeface="+mn-cs"/>
              </a:rPr>
              <a:t> </a:t>
            </a:r>
            <a:r>
              <a:rPr lang="es-CO" sz="800" b="0" i="1" u="none" strike="noStrike" kern="1200" baseline="0" noProof="0" dirty="0" smtClean="0">
                <a:solidFill>
                  <a:schemeClr val="bg1"/>
                </a:solidFill>
                <a:latin typeface="+mn-lt"/>
                <a:ea typeface="+mn-ea"/>
                <a:cs typeface="+mn-cs"/>
              </a:rPr>
              <a:t>Contenidos protegidos por la licencia </a:t>
            </a:r>
            <a:r>
              <a:rPr lang="es-CO" sz="800" b="0" i="1" u="none" strike="noStrike" kern="1200" baseline="0" noProof="0" dirty="0" err="1" smtClean="0">
                <a:solidFill>
                  <a:schemeClr val="bg1"/>
                </a:solidFill>
                <a:latin typeface="+mn-lt"/>
                <a:ea typeface="+mn-ea"/>
                <a:cs typeface="+mn-cs"/>
              </a:rPr>
              <a:t>Creative</a:t>
            </a:r>
            <a:r>
              <a:rPr lang="es-CO" sz="800" b="0" i="1" u="none" strike="noStrike" kern="1200" baseline="0" noProof="0" dirty="0" smtClean="0">
                <a:solidFill>
                  <a:schemeClr val="bg1"/>
                </a:solidFill>
                <a:latin typeface="+mn-lt"/>
                <a:ea typeface="+mn-ea"/>
                <a:cs typeface="+mn-cs"/>
              </a:rPr>
              <a:t> </a:t>
            </a:r>
            <a:r>
              <a:rPr lang="es-CO" sz="800" b="0" i="1" u="none" strike="noStrike" kern="1200" baseline="0" noProof="0" dirty="0" err="1" smtClean="0">
                <a:solidFill>
                  <a:schemeClr val="bg1"/>
                </a:solidFill>
                <a:latin typeface="+mn-lt"/>
                <a:ea typeface="+mn-ea"/>
                <a:cs typeface="+mn-cs"/>
              </a:rPr>
              <a:t>Commons</a:t>
            </a:r>
            <a:r>
              <a:rPr lang="es-CO" sz="800" b="0" i="1" u="none" strike="noStrike" kern="1200" baseline="0" noProof="0" dirty="0" smtClean="0">
                <a:solidFill>
                  <a:schemeClr val="bg1"/>
                </a:solidFill>
                <a:latin typeface="+mn-lt"/>
                <a:ea typeface="+mn-ea"/>
                <a:cs typeface="+mn-cs"/>
              </a:rPr>
              <a:t> Attribution-NonCommercial-ShareAlike4.0</a:t>
            </a:r>
            <a:endParaRPr lang="es-CO" sz="800" noProof="0" dirty="0">
              <a:solidFill>
                <a:schemeClr val="bg1"/>
              </a:solidFill>
            </a:endParaRPr>
          </a:p>
        </p:txBody>
      </p:sp>
      <p:pic>
        <p:nvPicPr>
          <p:cNvPr id="14" name="Picture 14" descr="../../../Desktop/Screen%20Shot%202018-04-11%20at%2017.39.58.pn"/>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949" y="6109545"/>
            <a:ext cx="927100" cy="330200"/>
          </a:xfrm>
          <a:prstGeom prst="rect">
            <a:avLst/>
          </a:prstGeom>
          <a:noFill/>
          <a:ln w="15875">
            <a:solidFill>
              <a:schemeClr val="tx1"/>
            </a:solidFill>
          </a:ln>
        </p:spPr>
      </p:pic>
    </p:spTree>
    <p:extLst>
      <p:ext uri="{BB962C8B-B14F-4D97-AF65-F5344CB8AC3E}">
        <p14:creationId xmlns:p14="http://schemas.microsoft.com/office/powerpoint/2010/main" val="296665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6608445"/>
            <a:ext cx="2057400" cy="238125"/>
          </a:xfrm>
          <a:prstGeom prst="rect">
            <a:avLst/>
          </a:prstGeom>
        </p:spPr>
        <p:txBody>
          <a:bodyPr vert="horz" lIns="91440" tIns="45720" rIns="91440" bIns="45720" rtlCol="0" anchor="ctr"/>
          <a:lstStyle>
            <a:lvl1pPr algn="l">
              <a:defRPr sz="900">
                <a:solidFill>
                  <a:schemeClr val="bg1"/>
                </a:solidFill>
                <a:latin typeface="+mj-lt"/>
              </a:defRPr>
            </a:lvl1pPr>
          </a:lstStyle>
          <a:p>
            <a:fld id="{CE29FD57-85EB-4906-8748-78DA5BB9A262}" type="datetime1">
              <a:rPr lang="es-ES" smtClean="0"/>
              <a:t>10/09/2020</a:t>
            </a:fld>
            <a:endParaRPr lang="es-ES" dirty="0"/>
          </a:p>
        </p:txBody>
      </p:sp>
      <p:sp>
        <p:nvSpPr>
          <p:cNvPr id="5" name="Marcador de pie de página 4"/>
          <p:cNvSpPr>
            <a:spLocks noGrp="1"/>
          </p:cNvSpPr>
          <p:nvPr>
            <p:ph type="ftr" sz="quarter" idx="3"/>
          </p:nvPr>
        </p:nvSpPr>
        <p:spPr>
          <a:xfrm>
            <a:off x="3028950" y="6608445"/>
            <a:ext cx="3086100" cy="234951"/>
          </a:xfrm>
          <a:prstGeom prst="rect">
            <a:avLst/>
          </a:prstGeom>
        </p:spPr>
        <p:txBody>
          <a:bodyPr vert="horz" lIns="91440" tIns="45720" rIns="91440" bIns="45720" rtlCol="0" anchor="ctr"/>
          <a:lstStyle>
            <a:lvl1pPr algn="ctr">
              <a:defRPr sz="900">
                <a:solidFill>
                  <a:schemeClr val="bg1"/>
                </a:solidFill>
                <a:latin typeface="+mj-lt"/>
              </a:defRPr>
            </a:lvl1pPr>
          </a:lstStyle>
          <a:p>
            <a:endParaRPr lang="es-ES" dirty="0"/>
          </a:p>
        </p:txBody>
      </p:sp>
      <p:sp>
        <p:nvSpPr>
          <p:cNvPr id="6" name="Marcador de número de diapositiva 5"/>
          <p:cNvSpPr>
            <a:spLocks noGrp="1"/>
          </p:cNvSpPr>
          <p:nvPr>
            <p:ph type="sldNum" sz="quarter" idx="4"/>
          </p:nvPr>
        </p:nvSpPr>
        <p:spPr>
          <a:xfrm>
            <a:off x="6457950" y="6608445"/>
            <a:ext cx="2057400" cy="231777"/>
          </a:xfrm>
          <a:prstGeom prst="rect">
            <a:avLst/>
          </a:prstGeom>
        </p:spPr>
        <p:txBody>
          <a:bodyPr vert="horz" lIns="91440" tIns="45720" rIns="91440" bIns="45720" rtlCol="0" anchor="ctr"/>
          <a:lstStyle>
            <a:lvl1pPr algn="r">
              <a:defRPr sz="900">
                <a:solidFill>
                  <a:schemeClr val="bg1"/>
                </a:solidFill>
                <a:latin typeface="+mj-lt"/>
              </a:defRPr>
            </a:lvl1pPr>
          </a:lstStyle>
          <a:p>
            <a:fld id="{FEEBA7F8-5E67-E546-8D44-19494CB9927D}" type="slidenum">
              <a:rPr lang="es-ES" smtClean="0"/>
              <a:pPr/>
              <a:t>‹Nº›</a:t>
            </a:fld>
            <a:endParaRPr lang="es-ES" dirty="0"/>
          </a:p>
        </p:txBody>
      </p:sp>
    </p:spTree>
    <p:extLst>
      <p:ext uri="{BB962C8B-B14F-4D97-AF65-F5344CB8AC3E}">
        <p14:creationId xmlns:p14="http://schemas.microsoft.com/office/powerpoint/2010/main" val="1950241539"/>
      </p:ext>
    </p:extLst>
  </p:cSld>
  <p:clrMap bg1="dk1" tx1="lt1" bg2="dk2" tx2="lt2" accent1="accent1" accent2="accent2" accent3="accent3" accent4="accent4" accent5="accent5" accent6="accent6" hlink="hlink" folHlink="folHlink"/>
  <p:sldLayoutIdLst>
    <p:sldLayoutId id="2147483667" r:id="rId1"/>
    <p:sldLayoutId id="2147483683" r:id="rId2"/>
    <p:sldLayoutId id="2147483656" r:id="rId3"/>
    <p:sldLayoutId id="2147483669" r:id="rId4"/>
    <p:sldLayoutId id="2147483678" r:id="rId5"/>
    <p:sldLayoutId id="2147483670" r:id="rId6"/>
    <p:sldLayoutId id="2147483671" r:id="rId7"/>
    <p:sldLayoutId id="2147483674" r:id="rId8"/>
    <p:sldLayoutId id="2147483675" r:id="rId9"/>
    <p:sldLayoutId id="2147483653" r:id="rId10"/>
    <p:sldLayoutId id="2147483662" r:id="rId11"/>
    <p:sldLayoutId id="2147483665" r:id="rId12"/>
    <p:sldLayoutId id="2147483684" r:id="rId13"/>
    <p:sldLayoutId id="2147483673" r:id="rId14"/>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2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lumMod val="50000"/>
            </a:schemeClr>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628650" y="6608445"/>
            <a:ext cx="2057400" cy="238125"/>
          </a:xfrm>
          <a:prstGeom prst="rect">
            <a:avLst/>
          </a:prstGeom>
        </p:spPr>
        <p:txBody>
          <a:bodyPr vert="horz" lIns="91440" tIns="45720" rIns="91440" bIns="45720" rtlCol="0" anchor="ctr"/>
          <a:lstStyle>
            <a:lvl1pPr algn="l">
              <a:defRPr sz="900">
                <a:solidFill>
                  <a:schemeClr val="bg1"/>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73BCB29-25AB-C047-8163-8069A97C01C1}" type="datetimeFigureOut">
              <a:rPr kumimoji="0" lang="es-ES" sz="900" b="0" i="0" u="none" strike="noStrike" kern="1200" cap="none" spc="0" normalizeH="0" baseline="0" noProof="0" smtClean="0">
                <a:ln>
                  <a:noFill/>
                </a:ln>
                <a:solidFill>
                  <a:srgbClr val="073D6E"/>
                </a:solidFill>
                <a:effectLst/>
                <a:uLnTx/>
                <a:uFillTx/>
                <a:latin typeface="Calibri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10/09/2020</a:t>
            </a:fld>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5" name="Marcador de pie de página 4"/>
          <p:cNvSpPr>
            <a:spLocks noGrp="1"/>
          </p:cNvSpPr>
          <p:nvPr>
            <p:ph type="ftr" sz="quarter" idx="3"/>
          </p:nvPr>
        </p:nvSpPr>
        <p:spPr>
          <a:xfrm>
            <a:off x="3028950" y="6608445"/>
            <a:ext cx="3086100" cy="234951"/>
          </a:xfrm>
          <a:prstGeom prst="rect">
            <a:avLst/>
          </a:prstGeom>
        </p:spPr>
        <p:txBody>
          <a:bodyPr vert="horz" lIns="91440" tIns="45720" rIns="91440" bIns="45720" rtlCol="0" anchor="ctr"/>
          <a:lstStyle>
            <a:lvl1pPr algn="ctr">
              <a:defRPr sz="900">
                <a:solidFill>
                  <a:schemeClr val="bg1"/>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Marcador de número de diapositiva 5"/>
          <p:cNvSpPr>
            <a:spLocks noGrp="1"/>
          </p:cNvSpPr>
          <p:nvPr>
            <p:ph type="sldNum" sz="quarter" idx="4"/>
          </p:nvPr>
        </p:nvSpPr>
        <p:spPr>
          <a:xfrm>
            <a:off x="6457950" y="6608445"/>
            <a:ext cx="2057400" cy="231777"/>
          </a:xfrm>
          <a:prstGeom prst="rect">
            <a:avLst/>
          </a:prstGeom>
        </p:spPr>
        <p:txBody>
          <a:bodyPr vert="horz" lIns="91440" tIns="45720" rIns="91440" bIns="45720" rtlCol="0" anchor="ctr"/>
          <a:lstStyle>
            <a:lvl1pPr algn="r">
              <a:defRPr sz="900">
                <a:solidFill>
                  <a:schemeClr val="bg1"/>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EBA7F8-5E67-E546-8D44-19494CB9927D}" type="slidenum">
              <a:rPr kumimoji="0" lang="es-ES" sz="900" b="0" i="0" u="none" strike="noStrike" kern="1200" cap="none" spc="0" normalizeH="0" baseline="0" noProof="0" smtClean="0">
                <a:ln>
                  <a:noFill/>
                </a:ln>
                <a:solidFill>
                  <a:srgbClr val="073D6E"/>
                </a:solidFill>
                <a:effectLst/>
                <a:uLnTx/>
                <a:uFillTx/>
                <a:latin typeface="Calibri Ligh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900" b="0" i="0" u="none" strike="noStrike" kern="1200" cap="none" spc="0" normalizeH="0" baseline="0" noProof="0" dirty="0">
              <a:ln>
                <a:noFill/>
              </a:ln>
              <a:solidFill>
                <a:srgbClr val="073D6E"/>
              </a:solidFill>
              <a:effectLst/>
              <a:uLnTx/>
              <a:uFillTx/>
              <a:latin typeface="Calibri Light"/>
              <a:ea typeface="+mn-ea"/>
              <a:cs typeface="+mn-cs"/>
            </a:endParaRPr>
          </a:p>
        </p:txBody>
      </p:sp>
    </p:spTree>
    <p:extLst>
      <p:ext uri="{BB962C8B-B14F-4D97-AF65-F5344CB8AC3E}">
        <p14:creationId xmlns:p14="http://schemas.microsoft.com/office/powerpoint/2010/main" val="324768521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2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lumMod val="50000"/>
            </a:schemeClr>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lumMod val="50000"/>
            </a:schemeClr>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olina.garca@invemar.org.c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jfif"/><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fif"/><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8" Type="http://schemas.openxmlformats.org/officeDocument/2006/relationships/image" Target="../media/image23.jfif"/><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3.jfif"/><Relationship Id="rId3" Type="http://schemas.openxmlformats.org/officeDocument/2006/relationships/diagramLayout" Target="../diagrams/layout8.xml"/><Relationship Id="rId7" Type="http://schemas.openxmlformats.org/officeDocument/2006/relationships/image" Target="../media/image20.jpeg"/><Relationship Id="rId2" Type="http://schemas.openxmlformats.org/officeDocument/2006/relationships/diagramData" Target="../diagrams/data8.xml"/><Relationship Id="rId1" Type="http://schemas.openxmlformats.org/officeDocument/2006/relationships/slideLayout" Target="../slideLayouts/slideLayout2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icanh.gov.co/"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23.jfif"/><Relationship Id="rId3" Type="http://schemas.openxmlformats.org/officeDocument/2006/relationships/diagramLayout" Target="../diagrams/layout10.xml"/><Relationship Id="rId7" Type="http://schemas.openxmlformats.org/officeDocument/2006/relationships/image" Target="../media/image20.jpeg"/><Relationship Id="rId2" Type="http://schemas.openxmlformats.org/officeDocument/2006/relationships/diagramData" Target="../diagrams/data10.xml"/><Relationship Id="rId1" Type="http://schemas.openxmlformats.org/officeDocument/2006/relationships/slideLayout" Target="../slideLayouts/slideLayout2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www.humboldt.org.co/images/documentos/pdf/iavh-guia-doc-sintesis-abril-2018.pdf" TargetMode="External"/><Relationship Id="rId2" Type="http://schemas.openxmlformats.org/officeDocument/2006/relationships/hyperlink" Target="https://www.minambiente.gov.co/images/normativa/app/resoluciones/95-res_1125_may_2015.pdf" TargetMode="External"/><Relationship Id="rId1" Type="http://schemas.openxmlformats.org/officeDocument/2006/relationships/slideLayout" Target="../slideLayouts/slideLayout5.xml"/><Relationship Id="rId5" Type="http://schemas.openxmlformats.org/officeDocument/2006/relationships/hyperlink" Target="https://www.asuntoslegales.com.co/analisis/ana-maria-castro-506641/ruta-para-la-declaratoria-de-areas-protegidas-2276956" TargetMode="External"/><Relationship Id="rId4" Type="http://schemas.openxmlformats.org/officeDocument/2006/relationships/hyperlink" Target="https://www.minambiente.gov.co/images/normativa/decretos/2010/dec_2372_2010.pdf"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mailto:carolina.garca@invemar.org.co" TargetMode="Externa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www.minambiente.gov.co/index.php/tramites-minambiente/evaluacion-de-sustraccion-en-areas-de-reserva-forestal" TargetMode="External"/><Relationship Id="rId2" Type="http://schemas.openxmlformats.org/officeDocument/2006/relationships/hyperlink" Target="https://www.minambiente.gov.co/index.php/normativa/leye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www.parquesnacionales.gov.co/portal/wp-content/uploads/2014/05/concepto.pdf" TargetMode="External"/><Relationship Id="rId2" Type="http://schemas.openxmlformats.org/officeDocument/2006/relationships/hyperlink" Target="http://www.ocampoduque.com/wp-content/uploads/2015/12/Cartilla-areas-protegidas-final.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ítulo 161"/>
          <p:cNvSpPr>
            <a:spLocks noGrp="1"/>
          </p:cNvSpPr>
          <p:nvPr>
            <p:ph type="ctrTitle"/>
          </p:nvPr>
        </p:nvSpPr>
        <p:spPr>
          <a:xfrm>
            <a:off x="317145" y="1551378"/>
            <a:ext cx="8615445" cy="1122153"/>
          </a:xfrm>
        </p:spPr>
        <p:txBody>
          <a:bodyPr>
            <a:noAutofit/>
          </a:bodyPr>
          <a:lstStyle/>
          <a:p>
            <a:r>
              <a:rPr lang="es-CO" sz="3600" dirty="0" smtClean="0">
                <a:solidFill>
                  <a:srgbClr val="002060"/>
                </a:solidFill>
                <a:latin typeface="Calibri" panose="020F0502020204030204" pitchFamily="34" charset="0"/>
              </a:rPr>
              <a:t>Módulo 4: </a:t>
            </a:r>
            <a:r>
              <a:rPr lang="es-ES" sz="3600" dirty="0" smtClean="0">
                <a:solidFill>
                  <a:srgbClr val="002060"/>
                </a:solidFill>
                <a:latin typeface="Calibri" panose="020F0502020204030204" pitchFamily="34" charset="0"/>
              </a:rPr>
              <a:t>Gestión Integrada </a:t>
            </a:r>
            <a:r>
              <a:rPr lang="es-ES" sz="3600" dirty="0">
                <a:solidFill>
                  <a:srgbClr val="002060"/>
                </a:solidFill>
                <a:latin typeface="Calibri" panose="020F0502020204030204" pitchFamily="34" charset="0"/>
              </a:rPr>
              <a:t>de </a:t>
            </a:r>
            <a:r>
              <a:rPr lang="es-ES" sz="3600" dirty="0" err="1" smtClean="0">
                <a:solidFill>
                  <a:srgbClr val="002060"/>
                </a:solidFill>
                <a:latin typeface="Calibri" panose="020F0502020204030204" pitchFamily="34" charset="0"/>
              </a:rPr>
              <a:t>AMPs</a:t>
            </a:r>
            <a:endParaRPr lang="es-CO" sz="3600" dirty="0">
              <a:solidFill>
                <a:srgbClr val="002060"/>
              </a:solidFill>
              <a:latin typeface="Calibri" panose="020F0502020204030204" pitchFamily="34" charset="0"/>
            </a:endParaRPr>
          </a:p>
        </p:txBody>
      </p:sp>
      <p:sp>
        <p:nvSpPr>
          <p:cNvPr id="163" name="Subtítulo 162"/>
          <p:cNvSpPr>
            <a:spLocks noGrp="1"/>
          </p:cNvSpPr>
          <p:nvPr>
            <p:ph type="subTitle" idx="1"/>
          </p:nvPr>
        </p:nvSpPr>
        <p:spPr>
          <a:xfrm>
            <a:off x="317145" y="435133"/>
            <a:ext cx="5511259" cy="324756"/>
          </a:xfrm>
        </p:spPr>
        <p:txBody>
          <a:bodyPr>
            <a:normAutofit/>
          </a:bodyPr>
          <a:lstStyle/>
          <a:p>
            <a:r>
              <a:rPr lang="es-CO" sz="1200" i="1" dirty="0" smtClean="0"/>
              <a:t>Capacitación para el manejo de zonas marinas y costeras – Agosto 11 a Septiembre 24</a:t>
            </a:r>
            <a:endParaRPr lang="es-CO" sz="1200" i="1" dirty="0"/>
          </a:p>
        </p:txBody>
      </p:sp>
      <p:sp>
        <p:nvSpPr>
          <p:cNvPr id="3" name="Marcador de número de diapositiva 2"/>
          <p:cNvSpPr>
            <a:spLocks noGrp="1"/>
          </p:cNvSpPr>
          <p:nvPr>
            <p:ph type="sldNum" sz="quarter" idx="12"/>
          </p:nvPr>
        </p:nvSpPr>
        <p:spPr/>
        <p:txBody>
          <a:bodyPr/>
          <a:lstStyle/>
          <a:p>
            <a:fld id="{AFD40E49-1F5A-4E52-B3D2-7E58D3B954A5}" type="slidenum">
              <a:rPr lang="es-ES" smtClean="0"/>
              <a:pPr/>
              <a:t>1</a:t>
            </a:fld>
            <a:endParaRPr lang="es-ES"/>
          </a:p>
        </p:txBody>
      </p:sp>
      <p:sp>
        <p:nvSpPr>
          <p:cNvPr id="2" name="CuadroTexto 1"/>
          <p:cNvSpPr txBox="1"/>
          <p:nvPr/>
        </p:nvSpPr>
        <p:spPr>
          <a:xfrm>
            <a:off x="782625" y="3942473"/>
            <a:ext cx="7684483" cy="978729"/>
          </a:xfrm>
          <a:prstGeom prst="rect">
            <a:avLst/>
          </a:prstGeom>
          <a:noFill/>
        </p:spPr>
        <p:txBody>
          <a:bodyPr wrap="square" rtlCol="0">
            <a:spAutoFit/>
          </a:bodyPr>
          <a:lstStyle/>
          <a:p>
            <a:pPr algn="ctr" defTabSz="685800">
              <a:lnSpc>
                <a:spcPct val="90000"/>
              </a:lnSpc>
              <a:spcBef>
                <a:spcPct val="0"/>
              </a:spcBef>
            </a:pPr>
            <a:r>
              <a:rPr lang="es-CO" sz="3200" dirty="0" smtClean="0">
                <a:solidFill>
                  <a:srgbClr val="002060"/>
                </a:solidFill>
                <a:latin typeface="Calibri" panose="020F0502020204030204" pitchFamily="34" charset="0"/>
                <a:ea typeface="+mj-ea"/>
                <a:cs typeface="+mj-cs"/>
              </a:rPr>
              <a:t>TEMA:  </a:t>
            </a:r>
            <a:r>
              <a:rPr lang="es-ES" sz="3200" dirty="0">
                <a:solidFill>
                  <a:srgbClr val="002060"/>
                </a:solidFill>
                <a:latin typeface="Calibri" panose="020F0502020204030204" pitchFamily="34" charset="0"/>
                <a:ea typeface="+mj-ea"/>
                <a:cs typeface="+mj-cs"/>
              </a:rPr>
              <a:t>Ruta de declaratoria de </a:t>
            </a:r>
            <a:r>
              <a:rPr lang="es-ES" sz="3200" dirty="0" err="1">
                <a:solidFill>
                  <a:srgbClr val="002060"/>
                </a:solidFill>
                <a:latin typeface="Calibri" panose="020F0502020204030204" pitchFamily="34" charset="0"/>
                <a:ea typeface="+mj-ea"/>
                <a:cs typeface="+mj-cs"/>
              </a:rPr>
              <a:t>AMPs</a:t>
            </a:r>
            <a:r>
              <a:rPr lang="es-ES" sz="3200" dirty="0">
                <a:solidFill>
                  <a:srgbClr val="002060"/>
                </a:solidFill>
                <a:latin typeface="Calibri" panose="020F0502020204030204" pitchFamily="34" charset="0"/>
                <a:ea typeface="+mj-ea"/>
                <a:cs typeface="+mj-cs"/>
              </a:rPr>
              <a:t> en Colombia (Resolución 1125 de 2015)</a:t>
            </a:r>
            <a:endParaRPr lang="es-CO" sz="3200" dirty="0">
              <a:solidFill>
                <a:srgbClr val="002060"/>
              </a:solidFill>
              <a:latin typeface="Calibri" panose="020F0502020204030204" pitchFamily="34" charset="0"/>
              <a:ea typeface="+mj-ea"/>
              <a:cs typeface="+mj-cs"/>
            </a:endParaRPr>
          </a:p>
        </p:txBody>
      </p:sp>
      <p:sp>
        <p:nvSpPr>
          <p:cNvPr id="4" name="Rectángulo 3"/>
          <p:cNvSpPr/>
          <p:nvPr/>
        </p:nvSpPr>
        <p:spPr>
          <a:xfrm>
            <a:off x="3407759" y="5200565"/>
            <a:ext cx="5375016" cy="830997"/>
          </a:xfrm>
          <a:prstGeom prst="rect">
            <a:avLst/>
          </a:prstGeom>
        </p:spPr>
        <p:txBody>
          <a:bodyPr wrap="square">
            <a:spAutoFit/>
          </a:bodyPr>
          <a:lstStyle/>
          <a:p>
            <a:pPr algn="r"/>
            <a:r>
              <a:rPr lang="es-CO" sz="2400" i="1" dirty="0" smtClean="0">
                <a:solidFill>
                  <a:srgbClr val="002060"/>
                </a:solidFill>
              </a:rPr>
              <a:t>Facilitador:  Carolina García Valencia, Esp.</a:t>
            </a:r>
          </a:p>
          <a:p>
            <a:pPr algn="r"/>
            <a:r>
              <a:rPr lang="es-CO" sz="2400" i="1" dirty="0" smtClean="0">
                <a:solidFill>
                  <a:srgbClr val="002060"/>
                </a:solidFill>
                <a:hlinkClick r:id="rId3"/>
              </a:rPr>
              <a:t>carolina.garca@invemar.org.co</a:t>
            </a:r>
            <a:r>
              <a:rPr lang="es-CO" sz="2400" i="1" dirty="0" smtClean="0">
                <a:solidFill>
                  <a:srgbClr val="002060"/>
                </a:solidFill>
              </a:rPr>
              <a:t> </a:t>
            </a:r>
            <a:endParaRPr lang="es-CO" sz="2400" i="1" dirty="0">
              <a:solidFill>
                <a:srgbClr val="002060"/>
              </a:solidFill>
            </a:endParaRPr>
          </a:p>
        </p:txBody>
      </p:sp>
    </p:spTree>
    <p:extLst>
      <p:ext uri="{BB962C8B-B14F-4D97-AF65-F5344CB8AC3E}">
        <p14:creationId xmlns:p14="http://schemas.microsoft.com/office/powerpoint/2010/main" val="1248314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97" y="156066"/>
            <a:ext cx="7866638" cy="1063453"/>
          </a:xfrm>
        </p:spPr>
        <p:txBody>
          <a:bodyPr/>
          <a:lstStyle/>
          <a:p>
            <a:pPr algn="ctr"/>
            <a:r>
              <a:rPr lang="es-CO" dirty="0" smtClean="0"/>
              <a:t>Ruta de declaratoria de pareas protegidas públicas</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10</a:t>
            </a:fld>
            <a:endParaRPr lang="es-ES" dirty="0"/>
          </a:p>
        </p:txBody>
      </p:sp>
      <p:sp>
        <p:nvSpPr>
          <p:cNvPr id="6" name="Flecha abajo 5"/>
          <p:cNvSpPr/>
          <p:nvPr/>
        </p:nvSpPr>
        <p:spPr>
          <a:xfrm>
            <a:off x="304224" y="3975520"/>
            <a:ext cx="5450533" cy="95384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
        <p:nvSpPr>
          <p:cNvPr id="7" name="CuadroTexto 6"/>
          <p:cNvSpPr txBox="1"/>
          <p:nvPr/>
        </p:nvSpPr>
        <p:spPr>
          <a:xfrm>
            <a:off x="304224" y="1052394"/>
            <a:ext cx="5827108" cy="3139321"/>
          </a:xfrm>
          <a:prstGeom prst="rect">
            <a:avLst/>
          </a:prstGeom>
          <a:noFill/>
        </p:spPr>
        <p:txBody>
          <a:bodyPr wrap="none" rtlCol="0">
            <a:spAutoFit/>
          </a:bodyPr>
          <a:lstStyle/>
          <a:p>
            <a:endParaRPr lang="es-CO" dirty="0" smtClean="0">
              <a:solidFill>
                <a:schemeClr val="bg1"/>
              </a:solidFill>
            </a:endParaRPr>
          </a:p>
          <a:p>
            <a:r>
              <a:rPr lang="es-CO" dirty="0" smtClean="0">
                <a:solidFill>
                  <a:schemeClr val="bg1"/>
                </a:solidFill>
              </a:rPr>
              <a:t>Aplica para :</a:t>
            </a:r>
          </a:p>
          <a:p>
            <a:endParaRPr lang="es-CO" dirty="0" smtClean="0">
              <a:solidFill>
                <a:schemeClr val="bg1"/>
              </a:solidFill>
            </a:endParaRPr>
          </a:p>
          <a:p>
            <a:pPr marL="285750" indent="-285750">
              <a:buFont typeface="Arial" panose="020B0604020202020204" pitchFamily="34" charset="0"/>
              <a:buChar char="•"/>
            </a:pPr>
            <a:r>
              <a:rPr lang="es-CO" dirty="0" smtClean="0">
                <a:solidFill>
                  <a:schemeClr val="bg1"/>
                </a:solidFill>
              </a:rPr>
              <a:t>Nueva área</a:t>
            </a:r>
          </a:p>
          <a:p>
            <a:pPr marL="285750" indent="-285750">
              <a:buFont typeface="Arial" panose="020B0604020202020204" pitchFamily="34" charset="0"/>
              <a:buChar char="•"/>
            </a:pPr>
            <a:endParaRPr lang="es-CO" dirty="0" smtClean="0">
              <a:solidFill>
                <a:schemeClr val="bg1"/>
              </a:solidFill>
            </a:endParaRPr>
          </a:p>
          <a:p>
            <a:pPr marL="285750" indent="-285750">
              <a:buFont typeface="Arial" panose="020B0604020202020204" pitchFamily="34" charset="0"/>
              <a:buChar char="•"/>
            </a:pPr>
            <a:r>
              <a:rPr lang="es-CO" dirty="0" err="1" smtClean="0">
                <a:solidFill>
                  <a:schemeClr val="bg1"/>
                </a:solidFill>
              </a:rPr>
              <a:t>Realinderación</a:t>
            </a:r>
            <a:r>
              <a:rPr lang="es-CO" dirty="0" smtClean="0">
                <a:solidFill>
                  <a:schemeClr val="bg1"/>
                </a:solidFill>
              </a:rPr>
              <a:t> (nuevos límites y nueva área) = ampliación</a:t>
            </a:r>
          </a:p>
          <a:p>
            <a:pPr marL="285750" indent="-285750">
              <a:buFont typeface="Arial" panose="020B0604020202020204" pitchFamily="34" charset="0"/>
              <a:buChar char="•"/>
            </a:pPr>
            <a:endParaRPr lang="es-CO" dirty="0" smtClean="0">
              <a:solidFill>
                <a:schemeClr val="bg1"/>
              </a:solidFill>
            </a:endParaRPr>
          </a:p>
          <a:p>
            <a:pPr marL="285750" indent="-285750">
              <a:buFont typeface="Arial" panose="020B0604020202020204" pitchFamily="34" charset="0"/>
              <a:buChar char="•"/>
            </a:pPr>
            <a:r>
              <a:rPr lang="es-CO" dirty="0" smtClean="0">
                <a:solidFill>
                  <a:srgbClr val="006600"/>
                </a:solidFill>
              </a:rPr>
              <a:t>Art. 40 </a:t>
            </a:r>
            <a:r>
              <a:rPr lang="es-CO" dirty="0" smtClean="0">
                <a:solidFill>
                  <a:schemeClr val="bg1"/>
                </a:solidFill>
              </a:rPr>
              <a:t>– Procedimiento</a:t>
            </a:r>
          </a:p>
          <a:p>
            <a:pPr marL="285750" indent="-285750">
              <a:buFont typeface="Arial" panose="020B0604020202020204" pitchFamily="34" charset="0"/>
              <a:buChar char="•"/>
            </a:pPr>
            <a:endParaRPr lang="es-CO" dirty="0">
              <a:solidFill>
                <a:schemeClr val="bg1"/>
              </a:solidFill>
            </a:endParaRPr>
          </a:p>
          <a:p>
            <a:pPr marL="285750" indent="-285750">
              <a:buFont typeface="Arial" panose="020B0604020202020204" pitchFamily="34" charset="0"/>
              <a:buChar char="•"/>
            </a:pPr>
            <a:r>
              <a:rPr lang="es-CO" dirty="0">
                <a:solidFill>
                  <a:srgbClr val="006600"/>
                </a:solidFill>
              </a:rPr>
              <a:t>Art. 10 – Áreas protegidas</a:t>
            </a:r>
          </a:p>
          <a:p>
            <a:endParaRPr lang="es-CO" dirty="0">
              <a:solidFill>
                <a:schemeClr val="bg1"/>
              </a:solidFill>
            </a:endParaRPr>
          </a:p>
        </p:txBody>
      </p:sp>
      <p:sp>
        <p:nvSpPr>
          <p:cNvPr id="10" name="CuadroTexto 9"/>
          <p:cNvSpPr txBox="1"/>
          <p:nvPr/>
        </p:nvSpPr>
        <p:spPr>
          <a:xfrm>
            <a:off x="3515095" y="3183696"/>
            <a:ext cx="1998945" cy="338554"/>
          </a:xfrm>
          <a:prstGeom prst="rect">
            <a:avLst/>
          </a:prstGeom>
          <a:noFill/>
        </p:spPr>
        <p:txBody>
          <a:bodyPr wrap="none" rtlCol="0">
            <a:spAutoFit/>
          </a:bodyPr>
          <a:lstStyle/>
          <a:p>
            <a:r>
              <a:rPr lang="es-CO" sz="1600" i="1" dirty="0" smtClean="0">
                <a:solidFill>
                  <a:schemeClr val="accent6">
                    <a:lumMod val="75000"/>
                  </a:schemeClr>
                </a:solidFill>
              </a:rPr>
              <a:t>Decreto 2372 de 2010</a:t>
            </a:r>
            <a:endParaRPr lang="es-CO" sz="1600" i="1" dirty="0">
              <a:solidFill>
                <a:schemeClr val="accent6">
                  <a:lumMod val="75000"/>
                </a:schemeClr>
              </a:solidFill>
            </a:endParaRPr>
          </a:p>
        </p:txBody>
      </p:sp>
      <p:sp>
        <p:nvSpPr>
          <p:cNvPr id="11" name="CuadroTexto 10"/>
          <p:cNvSpPr txBox="1"/>
          <p:nvPr/>
        </p:nvSpPr>
        <p:spPr>
          <a:xfrm>
            <a:off x="1385289" y="5181917"/>
            <a:ext cx="3288401" cy="523220"/>
          </a:xfrm>
          <a:prstGeom prst="rect">
            <a:avLst/>
          </a:prstGeom>
          <a:noFill/>
        </p:spPr>
        <p:txBody>
          <a:bodyPr wrap="none" rtlCol="0">
            <a:spAutoFit/>
          </a:bodyPr>
          <a:lstStyle/>
          <a:p>
            <a:r>
              <a:rPr lang="es-CO" sz="2800" b="1" i="1" dirty="0" smtClean="0">
                <a:solidFill>
                  <a:srgbClr val="0070C0"/>
                </a:solidFill>
              </a:rPr>
              <a:t>Decreto 1125 de 2015</a:t>
            </a:r>
            <a:endParaRPr lang="es-CO" sz="2800" b="1" i="1" dirty="0">
              <a:solidFill>
                <a:srgbClr val="0070C0"/>
              </a:solidFill>
            </a:endParaRPr>
          </a:p>
        </p:txBody>
      </p:sp>
      <p:sp>
        <p:nvSpPr>
          <p:cNvPr id="12" name="Cerrar llave 11"/>
          <p:cNvSpPr/>
          <p:nvPr/>
        </p:nvSpPr>
        <p:spPr>
          <a:xfrm>
            <a:off x="3135084" y="2953698"/>
            <a:ext cx="380011" cy="842048"/>
          </a:xfrm>
          <a:prstGeom prst="rightBrace">
            <a:avLst>
              <a:gd name="adj1" fmla="val 21055"/>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O"/>
          </a:p>
        </p:txBody>
      </p:sp>
      <p:pic>
        <p:nvPicPr>
          <p:cNvPr id="9" name="Imagen 8"/>
          <p:cNvPicPr>
            <a:picLocks noChangeAspect="1"/>
          </p:cNvPicPr>
          <p:nvPr/>
        </p:nvPicPr>
        <p:blipFill rotWithShape="1">
          <a:blip r:embed="rId2"/>
          <a:srcRect l="25445" t="12359" r="44572" b="4315"/>
          <a:stretch/>
        </p:blipFill>
        <p:spPr>
          <a:xfrm>
            <a:off x="6345955" y="1211212"/>
            <a:ext cx="2523501" cy="3944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1032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EEBA7F8-5E67-E546-8D44-19494CB9927D}" type="slidenum">
              <a:rPr lang="es-ES" smtClean="0"/>
              <a:pPr/>
              <a:t>11</a:t>
            </a:fld>
            <a:endParaRPr lang="es-ES" dirty="0"/>
          </a:p>
        </p:txBody>
      </p:sp>
      <p:graphicFrame>
        <p:nvGraphicFramePr>
          <p:cNvPr id="8" name="Diagrama 7"/>
          <p:cNvGraphicFramePr/>
          <p:nvPr>
            <p:extLst>
              <p:ext uri="{D42A27DB-BD31-4B8C-83A1-F6EECF244321}">
                <p14:modId xmlns:p14="http://schemas.microsoft.com/office/powerpoint/2010/main" val="2177819531"/>
              </p:ext>
            </p:extLst>
          </p:nvPr>
        </p:nvGraphicFramePr>
        <p:xfrm>
          <a:off x="0" y="964096"/>
          <a:ext cx="9144000" cy="5531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6091024" y="5876184"/>
            <a:ext cx="3052976" cy="369332"/>
          </a:xfrm>
          <a:prstGeom prst="rect">
            <a:avLst/>
          </a:prstGeom>
        </p:spPr>
        <p:txBody>
          <a:bodyPr wrap="square">
            <a:spAutoFit/>
          </a:bodyPr>
          <a:lstStyle/>
          <a:p>
            <a:pPr algn="r"/>
            <a:endParaRPr lang="es-CO" sz="900" dirty="0">
              <a:solidFill>
                <a:srgbClr val="006600"/>
              </a:solidFill>
            </a:endParaRPr>
          </a:p>
          <a:p>
            <a:pPr algn="r"/>
            <a:r>
              <a:rPr lang="es-CO" sz="900" dirty="0">
                <a:solidFill>
                  <a:srgbClr val="006600"/>
                </a:solidFill>
              </a:rPr>
              <a:t>(</a:t>
            </a:r>
            <a:r>
              <a:rPr lang="es-CO" sz="900" dirty="0" smtClean="0">
                <a:solidFill>
                  <a:srgbClr val="006600"/>
                </a:solidFill>
              </a:rPr>
              <a:t>art. 10 </a:t>
            </a:r>
            <a:r>
              <a:rPr lang="es-CO" sz="900" dirty="0">
                <a:solidFill>
                  <a:srgbClr val="006600"/>
                </a:solidFill>
              </a:rPr>
              <a:t>de </a:t>
            </a:r>
            <a:r>
              <a:rPr lang="es-CO" sz="900" dirty="0" smtClean="0">
                <a:solidFill>
                  <a:srgbClr val="006600"/>
                </a:solidFill>
              </a:rPr>
              <a:t>Decreto </a:t>
            </a:r>
            <a:r>
              <a:rPr lang="es-CO" sz="900" dirty="0">
                <a:solidFill>
                  <a:srgbClr val="006600"/>
                </a:solidFill>
              </a:rPr>
              <a:t>2372 de 2010)</a:t>
            </a:r>
          </a:p>
        </p:txBody>
      </p:sp>
      <p:sp>
        <p:nvSpPr>
          <p:cNvPr id="10" name="Rectángulo 9"/>
          <p:cNvSpPr/>
          <p:nvPr/>
        </p:nvSpPr>
        <p:spPr>
          <a:xfrm>
            <a:off x="7454348" y="5007166"/>
            <a:ext cx="1635379"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ES" sz="1000" dirty="0">
                <a:solidFill>
                  <a:schemeClr val="tx1">
                    <a:lumMod val="50000"/>
                  </a:schemeClr>
                </a:solidFill>
              </a:rPr>
              <a:t>El calificativo de pública de un área protegida hace referencia</a:t>
            </a:r>
          </a:p>
          <a:p>
            <a:pPr algn="ctr"/>
            <a:r>
              <a:rPr lang="es-ES" sz="1000" dirty="0">
                <a:solidFill>
                  <a:schemeClr val="tx1">
                    <a:lumMod val="50000"/>
                  </a:schemeClr>
                </a:solidFill>
              </a:rPr>
              <a:t>únicamente al carácter de la entidad competente para su declaración.</a:t>
            </a:r>
            <a:endParaRPr lang="es-CO" sz="1000" dirty="0">
              <a:solidFill>
                <a:schemeClr val="tx1">
                  <a:lumMod val="50000"/>
                </a:schemeClr>
              </a:solidFill>
            </a:endParaRPr>
          </a:p>
        </p:txBody>
      </p:sp>
      <p:sp>
        <p:nvSpPr>
          <p:cNvPr id="2" name="Rectángulo 1"/>
          <p:cNvSpPr/>
          <p:nvPr/>
        </p:nvSpPr>
        <p:spPr>
          <a:xfrm>
            <a:off x="129196" y="130247"/>
            <a:ext cx="3380092" cy="584775"/>
          </a:xfrm>
          <a:prstGeom prst="rect">
            <a:avLst/>
          </a:prstGeom>
        </p:spPr>
        <p:txBody>
          <a:bodyPr wrap="none">
            <a:spAutoFit/>
          </a:bodyPr>
          <a:lstStyle/>
          <a:p>
            <a:r>
              <a:rPr lang="es-CO" sz="3200" b="1" dirty="0" smtClean="0">
                <a:solidFill>
                  <a:srgbClr val="223D5C"/>
                </a:solidFill>
                <a:latin typeface="+mj-lt"/>
                <a:ea typeface="Open Sans Extrabold" panose="020B0906030804020204" pitchFamily="34" charset="0"/>
                <a:cs typeface="Open Sans Extrabold" panose="020B0906030804020204" pitchFamily="34" charset="0"/>
              </a:rPr>
              <a:t>ÁREAS PROTEGIDAS</a:t>
            </a:r>
            <a:endParaRPr lang="es-CO" sz="3200" b="1" dirty="0">
              <a:solidFill>
                <a:srgbClr val="223D5C"/>
              </a:solidFill>
              <a:latin typeface="+mj-lt"/>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454153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303" y="245124"/>
            <a:ext cx="7866638" cy="1063453"/>
          </a:xfrm>
        </p:spPr>
        <p:txBody>
          <a:bodyPr/>
          <a:lstStyle/>
          <a:p>
            <a:r>
              <a:rPr lang="es-CO" dirty="0"/>
              <a:t>D</a:t>
            </a:r>
            <a:r>
              <a:rPr lang="es-CO" dirty="0" smtClean="0"/>
              <a:t>ecreto 1125 de 2015</a:t>
            </a:r>
            <a:endParaRPr lang="es-CO" dirty="0"/>
          </a:p>
        </p:txBody>
      </p:sp>
      <p:sp>
        <p:nvSpPr>
          <p:cNvPr id="3" name="Marcador de contenido 2"/>
          <p:cNvSpPr>
            <a:spLocks noGrp="1"/>
          </p:cNvSpPr>
          <p:nvPr>
            <p:ph sz="quarter" idx="4"/>
          </p:nvPr>
        </p:nvSpPr>
        <p:spPr>
          <a:xfrm>
            <a:off x="238526" y="1114258"/>
            <a:ext cx="8360228" cy="4904684"/>
          </a:xfrm>
        </p:spPr>
        <p:txBody>
          <a:bodyPr/>
          <a:lstStyle/>
          <a:p>
            <a:r>
              <a:rPr lang="es-CO" b="1" dirty="0" smtClean="0">
                <a:solidFill>
                  <a:srgbClr val="002060"/>
                </a:solidFill>
              </a:rPr>
              <a:t>Resuelve</a:t>
            </a:r>
            <a:r>
              <a:rPr lang="es-CO" dirty="0" smtClean="0">
                <a:solidFill>
                  <a:srgbClr val="002060"/>
                </a:solidFill>
              </a:rPr>
              <a:t> adoptar la “Ruta para al declaratoria de AP(guía generada por DBBSE del MADS y PNN)</a:t>
            </a:r>
          </a:p>
          <a:p>
            <a:endParaRPr lang="es-CO" dirty="0" smtClean="0">
              <a:solidFill>
                <a:srgbClr val="002060"/>
              </a:solidFill>
            </a:endParaRPr>
          </a:p>
          <a:p>
            <a:r>
              <a:rPr lang="es-CO" dirty="0" smtClean="0">
                <a:solidFill>
                  <a:srgbClr val="002060"/>
                </a:solidFill>
              </a:rPr>
              <a:t>Define </a:t>
            </a:r>
            <a:r>
              <a:rPr lang="es-CO" b="1" dirty="0" smtClean="0">
                <a:solidFill>
                  <a:srgbClr val="002060"/>
                </a:solidFill>
              </a:rPr>
              <a:t>Ámbito de aplicación</a:t>
            </a:r>
            <a:r>
              <a:rPr lang="es-CO" dirty="0" smtClean="0">
                <a:solidFill>
                  <a:srgbClr val="002060"/>
                </a:solidFill>
              </a:rPr>
              <a:t>: áreas protegidas publicas</a:t>
            </a:r>
          </a:p>
          <a:p>
            <a:endParaRPr lang="es-CO" dirty="0" smtClean="0">
              <a:solidFill>
                <a:srgbClr val="002060"/>
              </a:solidFill>
            </a:endParaRPr>
          </a:p>
          <a:p>
            <a:r>
              <a:rPr lang="es-CO" dirty="0" smtClean="0">
                <a:solidFill>
                  <a:srgbClr val="002060"/>
                </a:solidFill>
              </a:rPr>
              <a:t>No aplica a la homologación de AP(art. 23 del Decreto 2372 de 2010</a:t>
            </a:r>
          </a:p>
          <a:p>
            <a:endParaRPr lang="es-CO" dirty="0" smtClean="0">
              <a:solidFill>
                <a:srgbClr val="002060"/>
              </a:solidFill>
            </a:endParaRPr>
          </a:p>
          <a:p>
            <a:r>
              <a:rPr lang="es-CO" b="1" dirty="0" smtClean="0">
                <a:solidFill>
                  <a:srgbClr val="002060"/>
                </a:solidFill>
              </a:rPr>
              <a:t>Comunicación</a:t>
            </a:r>
            <a:r>
              <a:rPr lang="es-CO" dirty="0" smtClean="0">
                <a:solidFill>
                  <a:srgbClr val="002060"/>
                </a:solidFill>
              </a:rPr>
              <a:t> (a las instituciones implicadas)</a:t>
            </a:r>
          </a:p>
          <a:p>
            <a:endParaRPr lang="es-CO" dirty="0" smtClean="0">
              <a:solidFill>
                <a:srgbClr val="002060"/>
              </a:solidFill>
            </a:endParaRPr>
          </a:p>
          <a:p>
            <a:r>
              <a:rPr lang="es-CO" b="1" dirty="0" smtClean="0">
                <a:solidFill>
                  <a:srgbClr val="002060"/>
                </a:solidFill>
              </a:rPr>
              <a:t>Publicación</a:t>
            </a:r>
            <a:r>
              <a:rPr lang="es-CO" dirty="0" smtClean="0">
                <a:solidFill>
                  <a:srgbClr val="002060"/>
                </a:solidFill>
              </a:rPr>
              <a:t> (11 de mayo de 2015)</a:t>
            </a:r>
            <a:endParaRPr lang="es-CO" dirty="0">
              <a:solidFill>
                <a:srgbClr val="002060"/>
              </a:solidFill>
            </a:endParaRP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12</a:t>
            </a:fld>
            <a:endParaRPr lang="es-ES" dirty="0"/>
          </a:p>
        </p:txBody>
      </p:sp>
    </p:spTree>
    <p:extLst>
      <p:ext uri="{BB962C8B-B14F-4D97-AF65-F5344CB8AC3E}">
        <p14:creationId xmlns:p14="http://schemas.microsoft.com/office/powerpoint/2010/main" val="4143807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FEEBA7F8-5E67-E546-8D44-19494CB9927D}" type="slidenum">
              <a:rPr lang="es-ES" smtClean="0"/>
              <a:pPr/>
              <a:t>13</a:t>
            </a:fld>
            <a:endParaRPr lang="es-ES"/>
          </a:p>
        </p:txBody>
      </p:sp>
      <p:sp>
        <p:nvSpPr>
          <p:cNvPr id="2" name="CuadroTexto 1">
            <a:extLst>
              <a:ext uri="{FF2B5EF4-FFF2-40B4-BE49-F238E27FC236}">
                <a16:creationId xmlns:a16="http://schemas.microsoft.com/office/drawing/2014/main" id="{5F547089-12FF-BE47-8C51-3A570417DE6F}"/>
              </a:ext>
            </a:extLst>
          </p:cNvPr>
          <p:cNvSpPr txBox="1"/>
          <p:nvPr/>
        </p:nvSpPr>
        <p:spPr>
          <a:xfrm>
            <a:off x="356208" y="1436781"/>
            <a:ext cx="7967362" cy="3539430"/>
          </a:xfrm>
          <a:prstGeom prst="rect">
            <a:avLst/>
          </a:prstGeom>
          <a:noFill/>
        </p:spPr>
        <p:txBody>
          <a:bodyPr wrap="square" rtlCol="0">
            <a:spAutoFit/>
          </a:bodyPr>
          <a:lstStyle/>
          <a:p>
            <a:pPr marL="514350" indent="-514350">
              <a:buFont typeface="+mj-lt"/>
              <a:buAutoNum type="arabicPeriod"/>
            </a:pPr>
            <a:r>
              <a:rPr lang="es-CO" sz="2800" dirty="0" smtClean="0">
                <a:solidFill>
                  <a:srgbClr val="002060"/>
                </a:solidFill>
              </a:rPr>
              <a:t>Consideraciones</a:t>
            </a:r>
          </a:p>
          <a:p>
            <a:pPr marL="514350" indent="-514350">
              <a:buFont typeface="+mj-lt"/>
              <a:buAutoNum type="arabicPeriod"/>
            </a:pPr>
            <a:endParaRPr lang="es-CO" sz="2800" dirty="0" smtClean="0">
              <a:solidFill>
                <a:srgbClr val="002060"/>
              </a:solidFill>
            </a:endParaRPr>
          </a:p>
          <a:p>
            <a:pPr marL="514350" indent="-514350">
              <a:buFont typeface="+mj-lt"/>
              <a:buAutoNum type="arabicPeriod"/>
            </a:pPr>
            <a:r>
              <a:rPr lang="es-ES" sz="2800" dirty="0">
                <a:solidFill>
                  <a:srgbClr val="002060"/>
                </a:solidFill>
              </a:rPr>
              <a:t>Qué </a:t>
            </a:r>
            <a:r>
              <a:rPr lang="es-ES" sz="2800" dirty="0" smtClean="0">
                <a:solidFill>
                  <a:srgbClr val="002060"/>
                </a:solidFill>
              </a:rPr>
              <a:t>es la </a:t>
            </a:r>
            <a:r>
              <a:rPr lang="es-ES" sz="2800" dirty="0">
                <a:solidFill>
                  <a:srgbClr val="002060"/>
                </a:solidFill>
              </a:rPr>
              <a:t>ruta declaratoria de un área protegida</a:t>
            </a:r>
            <a:r>
              <a:rPr lang="es-ES" sz="2800" dirty="0" smtClean="0">
                <a:solidFill>
                  <a:srgbClr val="002060"/>
                </a:solidFill>
              </a:rPr>
              <a:t>?</a:t>
            </a:r>
          </a:p>
          <a:p>
            <a:pPr marL="514350" indent="-514350">
              <a:buFont typeface="+mj-lt"/>
              <a:buAutoNum type="arabicPeriod"/>
            </a:pPr>
            <a:endParaRPr lang="es-ES" sz="2800" dirty="0" smtClean="0">
              <a:solidFill>
                <a:srgbClr val="002060"/>
              </a:solidFill>
            </a:endParaRPr>
          </a:p>
          <a:p>
            <a:pPr marL="514350" indent="-514350">
              <a:buFont typeface="+mj-lt"/>
              <a:buAutoNum type="arabicPeriod"/>
            </a:pPr>
            <a:r>
              <a:rPr lang="es-ES" sz="2800" b="1" dirty="0" smtClean="0">
                <a:solidFill>
                  <a:srgbClr val="002060"/>
                </a:solidFill>
              </a:rPr>
              <a:t>Cómo </a:t>
            </a:r>
            <a:r>
              <a:rPr lang="es-ES" sz="2800" b="1" dirty="0">
                <a:solidFill>
                  <a:srgbClr val="002060"/>
                </a:solidFill>
              </a:rPr>
              <a:t>es </a:t>
            </a:r>
            <a:r>
              <a:rPr lang="es-ES" sz="2800" b="1" dirty="0" smtClean="0">
                <a:solidFill>
                  <a:srgbClr val="002060"/>
                </a:solidFill>
              </a:rPr>
              <a:t>el </a:t>
            </a:r>
            <a:r>
              <a:rPr lang="es-ES" sz="2800" b="1" dirty="0">
                <a:solidFill>
                  <a:srgbClr val="002060"/>
                </a:solidFill>
              </a:rPr>
              <a:t>proceso de declaratoria de un área protegida</a:t>
            </a:r>
            <a:r>
              <a:rPr lang="es-ES" sz="2800" b="1" dirty="0" smtClean="0">
                <a:solidFill>
                  <a:srgbClr val="002060"/>
                </a:solidFill>
              </a:rPr>
              <a:t>?</a:t>
            </a:r>
          </a:p>
          <a:p>
            <a:pPr marL="514350" indent="-514350">
              <a:buFont typeface="+mj-lt"/>
              <a:buAutoNum type="arabicPeriod"/>
            </a:pPr>
            <a:endParaRPr lang="es-ES" sz="2800" b="1" dirty="0">
              <a:solidFill>
                <a:srgbClr val="002060"/>
              </a:solidFill>
            </a:endParaRPr>
          </a:p>
          <a:p>
            <a:pPr marL="514350" indent="-514350">
              <a:buFont typeface="+mj-lt"/>
              <a:buAutoNum type="arabicPeriod"/>
            </a:pPr>
            <a:r>
              <a:rPr lang="es-CO" sz="2800" dirty="0" smtClean="0">
                <a:solidFill>
                  <a:srgbClr val="002060"/>
                </a:solidFill>
              </a:rPr>
              <a:t>Buenas prácticas</a:t>
            </a:r>
          </a:p>
        </p:txBody>
      </p:sp>
    </p:spTree>
    <p:extLst>
      <p:ext uri="{BB962C8B-B14F-4D97-AF65-F5344CB8AC3E}">
        <p14:creationId xmlns:p14="http://schemas.microsoft.com/office/powerpoint/2010/main" val="3280235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845120" y="1371600"/>
          <a:ext cx="8067060" cy="44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02745" y="92207"/>
            <a:ext cx="7669485" cy="95410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¿Cómo es un proceso de declaratoria de un área </a:t>
            </a:r>
            <a:r>
              <a:rPr kumimoji="0" lang="es-CO" sz="2800" b="1" i="0" u="none" strike="noStrike" kern="1200" cap="none" spc="0" normalizeH="0" baseline="0" noProof="0" dirty="0">
                <a:ln>
                  <a:noFill/>
                </a:ln>
                <a:solidFill>
                  <a:srgbClr val="073D6E"/>
                </a:solidFill>
                <a:effectLst/>
                <a:uLnTx/>
                <a:uFillTx/>
                <a:latin typeface="Calibri Light"/>
                <a:ea typeface="+mn-ea"/>
                <a:cs typeface="+mn-cs"/>
              </a:rPr>
              <a:t>p</a:t>
            </a: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rotegida?</a:t>
            </a:r>
            <a:endParaRPr kumimoji="0" lang="es-CO" sz="2800" b="1"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CuadroTexto 5"/>
          <p:cNvSpPr txBox="1"/>
          <p:nvPr/>
        </p:nvSpPr>
        <p:spPr>
          <a:xfrm>
            <a:off x="305523" y="1371600"/>
            <a:ext cx="615553" cy="23829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prstClr val="white"/>
                </a:solidFill>
                <a:effectLst/>
                <a:uLnTx/>
                <a:uFillTx/>
                <a:latin typeface="Calibri Light"/>
                <a:ea typeface="+mn-ea"/>
                <a:cs typeface="+mn-cs"/>
              </a:rPr>
              <a:t>Preámbulo </a:t>
            </a:r>
            <a:endParaRPr kumimoji="0" lang="es-CO"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7" name="Picture 2" descr="Resultado de imagen para buena ide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8730" y="5565347"/>
            <a:ext cx="973136" cy="9731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093107" y="6427113"/>
            <a:ext cx="3156508" cy="43088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smtClean="0">
                <a:ln>
                  <a:noFill/>
                </a:ln>
                <a:effectLst>
                  <a:outerShdw blurRad="38100" dist="38100" dir="2700000" algn="tl">
                    <a:srgbClr val="000000">
                      <a:alpha val="43137"/>
                    </a:srgbClr>
                  </a:outerShdw>
                </a:effectLst>
                <a:uLnTx/>
                <a:uFillTx/>
                <a:latin typeface="Calibri Light"/>
                <a:ea typeface="+mn-ea"/>
                <a:cs typeface="+mn-cs"/>
              </a:rPr>
              <a:t>Resolución 1125 de 2015</a:t>
            </a:r>
            <a:endParaRPr kumimoji="0" lang="es-CO" sz="2200" b="1" i="0" u="none" strike="noStrike" kern="1200" cap="none" spc="0" normalizeH="0" baseline="0" noProof="0" dirty="0">
              <a:ln>
                <a:noFill/>
              </a:ln>
              <a:effectLst>
                <a:outerShdw blurRad="38100" dist="38100" dir="2700000" algn="tl">
                  <a:srgbClr val="000000">
                    <a:alpha val="43137"/>
                  </a:srgbClr>
                </a:outerShdw>
              </a:effectLst>
              <a:uLnTx/>
              <a:uFillTx/>
              <a:latin typeface="Calibri Light"/>
              <a:ea typeface="+mn-ea"/>
              <a:cs typeface="+mn-cs"/>
            </a:endParaRPr>
          </a:p>
        </p:txBody>
      </p:sp>
      <p:sp>
        <p:nvSpPr>
          <p:cNvPr id="5" name="CuadroTexto 4"/>
          <p:cNvSpPr txBox="1"/>
          <p:nvPr/>
        </p:nvSpPr>
        <p:spPr>
          <a:xfrm>
            <a:off x="208808" y="4087842"/>
            <a:ext cx="259617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smtClean="0">
                <a:ln>
                  <a:noFill/>
                </a:ln>
                <a:solidFill>
                  <a:srgbClr val="073D6E"/>
                </a:solidFill>
                <a:effectLst/>
                <a:uLnTx/>
                <a:uFillTx/>
                <a:latin typeface="Calibri Light"/>
                <a:ea typeface="+mn-ea"/>
                <a:cs typeface="+mn-cs"/>
              </a:rPr>
              <a:t>Ruta de declaratoria: </a:t>
            </a:r>
            <a:r>
              <a:rPr kumimoji="0" lang="es-CO" sz="1600" b="0" i="0" u="none" strike="noStrike" kern="1200" cap="none" spc="0" normalizeH="0" baseline="0" noProof="0" dirty="0" smtClean="0">
                <a:ln>
                  <a:noFill/>
                </a:ln>
                <a:solidFill>
                  <a:srgbClr val="073D6E"/>
                </a:solidFill>
                <a:effectLst/>
                <a:uLnTx/>
                <a:uFillTx/>
                <a:latin typeface="Calibri Light"/>
                <a:ea typeface="+mn-ea"/>
                <a:cs typeface="+mn-cs"/>
              </a:rPr>
              <a:t>Procedimiento que señala las fases, los contenidos, las acciones y las responsabilidades de las autoridades ambientales del orden nacional  o regional , para al declaratoria de áreas protegidas </a:t>
            </a:r>
            <a:endParaRPr kumimoji="0" lang="es-CO" sz="16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9" name="CuadroTexto 8"/>
          <p:cNvSpPr txBox="1"/>
          <p:nvPr/>
        </p:nvSpPr>
        <p:spPr>
          <a:xfrm>
            <a:off x="3057386" y="1368863"/>
            <a:ext cx="39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9264A">
                    <a:lumMod val="50000"/>
                    <a:lumOff val="50000"/>
                  </a:srgbClr>
                </a:solidFill>
                <a:effectLst/>
                <a:uLnTx/>
                <a:uFillTx/>
                <a:latin typeface="Calibri Light"/>
                <a:ea typeface="+mn-ea"/>
                <a:cs typeface="+mn-cs"/>
              </a:rPr>
              <a:t>A partir de la identificación de las prioridades de conservación se da a conocer la iniciativa a los actores estratégicos</a:t>
            </a:r>
            <a:endParaRPr kumimoji="0" lang="es-CO" sz="1200" b="1" i="0" u="none" strike="noStrike" kern="1200" cap="none" spc="0" normalizeH="0" baseline="0" noProof="0" dirty="0">
              <a:ln>
                <a:noFill/>
              </a:ln>
              <a:solidFill>
                <a:srgbClr val="09264A">
                  <a:lumMod val="50000"/>
                  <a:lumOff val="50000"/>
                </a:srgbClr>
              </a:solidFill>
              <a:effectLst/>
              <a:uLnTx/>
              <a:uFillTx/>
              <a:latin typeface="Calibri Light"/>
              <a:ea typeface="+mn-ea"/>
              <a:cs typeface="+mn-cs"/>
            </a:endParaRPr>
          </a:p>
        </p:txBody>
      </p:sp>
      <p:sp>
        <p:nvSpPr>
          <p:cNvPr id="10" name="CuadroTexto 9"/>
          <p:cNvSpPr txBox="1"/>
          <p:nvPr/>
        </p:nvSpPr>
        <p:spPr>
          <a:xfrm>
            <a:off x="5023550" y="2938532"/>
            <a:ext cx="400349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Recopila toda la información, se delimita y se categoriza el </a:t>
            </a:r>
            <a:r>
              <a:rPr kumimoji="0" lang="es-CO" sz="1200" b="1" i="0" u="none" strike="noStrike" kern="1200" cap="none" spc="0" normalizeH="0" baseline="0" noProof="0" dirty="0">
                <a:ln>
                  <a:noFill/>
                </a:ln>
                <a:solidFill>
                  <a:srgbClr val="00B0F0"/>
                </a:solidFill>
                <a:effectLst/>
                <a:uLnTx/>
                <a:uFillTx/>
                <a:latin typeface="Calibri Light"/>
                <a:ea typeface="+mn-ea"/>
                <a:cs typeface="+mn-cs"/>
              </a:rPr>
              <a:t>á</a:t>
            </a: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rea</a:t>
            </a:r>
            <a:endParaRPr kumimoji="0" lang="es-CO" sz="1200" b="1" i="0" u="none" strike="noStrike" kern="1200" cap="none" spc="0" normalizeH="0" baseline="0" noProof="0" dirty="0">
              <a:ln>
                <a:noFill/>
              </a:ln>
              <a:solidFill>
                <a:srgbClr val="00B0F0"/>
              </a:solidFill>
              <a:effectLst/>
              <a:uLnTx/>
              <a:uFillTx/>
              <a:latin typeface="Calibri Light"/>
              <a:ea typeface="+mn-ea"/>
              <a:cs typeface="+mn-cs"/>
            </a:endParaRPr>
          </a:p>
        </p:txBody>
      </p:sp>
      <p:sp>
        <p:nvSpPr>
          <p:cNvPr id="11" name="CuadroTexto 10"/>
          <p:cNvSpPr txBox="1"/>
          <p:nvPr/>
        </p:nvSpPr>
        <p:spPr>
          <a:xfrm>
            <a:off x="6952387" y="5507837"/>
            <a:ext cx="2074654"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smtClean="0">
                <a:ln>
                  <a:noFill/>
                </a:ln>
                <a:solidFill>
                  <a:srgbClr val="0098BC"/>
                </a:solidFill>
                <a:effectLst/>
                <a:uLnTx/>
                <a:uFillTx/>
                <a:latin typeface="Calibri Light"/>
                <a:ea typeface="+mn-ea"/>
                <a:cs typeface="+mn-cs"/>
              </a:rPr>
              <a:t>Culmina el proceso mediante la elaboración del documento síntesis y declaratoria</a:t>
            </a:r>
            <a:endParaRPr kumimoji="0" lang="es-CO" sz="1050" b="1" i="0" u="none" strike="noStrike" kern="1200" cap="none" spc="0" normalizeH="0" baseline="0" noProof="0" dirty="0">
              <a:ln>
                <a:noFill/>
              </a:ln>
              <a:solidFill>
                <a:srgbClr val="0098BC"/>
              </a:solidFill>
              <a:effectLst/>
              <a:uLnTx/>
              <a:uFillTx/>
              <a:latin typeface="Calibri Light"/>
              <a:ea typeface="+mn-ea"/>
              <a:cs typeface="+mn-cs"/>
            </a:endParaRPr>
          </a:p>
        </p:txBody>
      </p:sp>
      <p:sp>
        <p:nvSpPr>
          <p:cNvPr id="8" name="CuadroTexto 7"/>
          <p:cNvSpPr txBox="1"/>
          <p:nvPr/>
        </p:nvSpPr>
        <p:spPr>
          <a:xfrm>
            <a:off x="4458639" y="812140"/>
            <a:ext cx="1189493" cy="307777"/>
          </a:xfrm>
          <a:prstGeom prst="rect">
            <a:avLst/>
          </a:prstGeom>
          <a:noFill/>
        </p:spPr>
        <p:txBody>
          <a:bodyPr wrap="none" rtlCol="0">
            <a:spAutoFit/>
          </a:bodyPr>
          <a:lstStyle/>
          <a:p>
            <a:r>
              <a:rPr lang="es-CO" sz="1400" dirty="0" smtClean="0">
                <a:solidFill>
                  <a:schemeClr val="tx2">
                    <a:lumMod val="50000"/>
                  </a:schemeClr>
                </a:solidFill>
              </a:rPr>
              <a:t>Componentes</a:t>
            </a:r>
            <a:endParaRPr lang="es-CO" sz="1400" dirty="0">
              <a:solidFill>
                <a:schemeClr val="tx2">
                  <a:lumMod val="50000"/>
                </a:schemeClr>
              </a:solidFill>
            </a:endParaRPr>
          </a:p>
        </p:txBody>
      </p:sp>
      <p:sp>
        <p:nvSpPr>
          <p:cNvPr id="13" name="Abrir llave 12"/>
          <p:cNvSpPr/>
          <p:nvPr/>
        </p:nvSpPr>
        <p:spPr>
          <a:xfrm rot="5400000">
            <a:off x="4796768" y="-619464"/>
            <a:ext cx="416239" cy="3895002"/>
          </a:xfrm>
          <a:prstGeom prst="leftBrace">
            <a:avLst>
              <a:gd name="adj1" fmla="val 22100"/>
              <a:gd name="adj2"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257304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5523" y="467474"/>
            <a:ext cx="615553" cy="23829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prstClr val="white"/>
                </a:solidFill>
                <a:effectLst/>
                <a:uLnTx/>
                <a:uFillTx/>
                <a:latin typeface="Calibri Light"/>
                <a:ea typeface="+mn-ea"/>
                <a:cs typeface="+mn-cs"/>
              </a:rPr>
              <a:t>Preámbulo </a:t>
            </a:r>
            <a:endParaRPr kumimoji="0" lang="es-CO"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317" y="164387"/>
            <a:ext cx="1455783" cy="1170450"/>
          </a:xfrm>
          <a:prstGeom prst="rect">
            <a:avLst/>
          </a:prstGeom>
          <a:ln>
            <a:noFill/>
          </a:ln>
          <a:effectLst>
            <a:softEdge rad="112500"/>
          </a:effectLst>
        </p:spPr>
      </p:pic>
      <p:graphicFrame>
        <p:nvGraphicFramePr>
          <p:cNvPr id="5" name="Diagrama 4"/>
          <p:cNvGraphicFramePr/>
          <p:nvPr>
            <p:extLst>
              <p:ext uri="{D42A27DB-BD31-4B8C-83A1-F6EECF244321}">
                <p14:modId xmlns:p14="http://schemas.microsoft.com/office/powerpoint/2010/main" val="673942538"/>
              </p:ext>
            </p:extLst>
          </p:nvPr>
        </p:nvGraphicFramePr>
        <p:xfrm>
          <a:off x="-53418" y="1582084"/>
          <a:ext cx="8226176" cy="4541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7282108" y="1836878"/>
            <a:ext cx="1781299" cy="4031873"/>
          </a:xfrm>
          <a:prstGeom prst="rect">
            <a:avLst/>
          </a:prstGeom>
          <a:noFill/>
        </p:spPr>
        <p:txBody>
          <a:bodyPr wrap="square" rtlCol="0">
            <a:spAutoFit/>
          </a:bodyPr>
          <a:lstStyle/>
          <a:p>
            <a:pPr algn="ctr"/>
            <a:r>
              <a:rPr lang="es-CO" sz="1600" dirty="0" smtClean="0">
                <a:solidFill>
                  <a:schemeClr val="bg1"/>
                </a:solidFill>
              </a:rPr>
              <a:t>La decisión de declarar o ampliar un AP requiere además de un interés social, para garantizar en el tiempo que no se generen conflictos </a:t>
            </a:r>
            <a:r>
              <a:rPr lang="es-CO" sz="1600" dirty="0" err="1" smtClean="0">
                <a:solidFill>
                  <a:schemeClr val="bg1"/>
                </a:solidFill>
              </a:rPr>
              <a:t>socioambientales</a:t>
            </a:r>
            <a:r>
              <a:rPr lang="es-CO" sz="1600" dirty="0" smtClean="0">
                <a:solidFill>
                  <a:schemeClr val="bg1"/>
                </a:solidFill>
              </a:rPr>
              <a:t> y que la AP se declare  desde un proceso de apropiación que asegure conservación y adecuado manejo</a:t>
            </a:r>
            <a:endParaRPr lang="es-CO" sz="1600" dirty="0">
              <a:solidFill>
                <a:schemeClr val="bg1"/>
              </a:solidFill>
            </a:endParaRPr>
          </a:p>
        </p:txBody>
      </p:sp>
      <p:sp>
        <p:nvSpPr>
          <p:cNvPr id="9" name="Rectángulo 8"/>
          <p:cNvSpPr/>
          <p:nvPr/>
        </p:nvSpPr>
        <p:spPr>
          <a:xfrm>
            <a:off x="1279870" y="467474"/>
            <a:ext cx="5037121" cy="830997"/>
          </a:xfrm>
          <a:prstGeom prst="rect">
            <a:avLst/>
          </a:prstGeom>
        </p:spPr>
        <p:txBody>
          <a:bodyPr wrap="square">
            <a:spAutoFit/>
          </a:bodyPr>
          <a:lstStyle/>
          <a:p>
            <a:r>
              <a:rPr lang="es-ES" sz="2400" dirty="0" smtClean="0">
                <a:solidFill>
                  <a:schemeClr val="accent3">
                    <a:lumMod val="75000"/>
                  </a:schemeClr>
                </a:solidFill>
              </a:rPr>
              <a:t>Antes de iniciar la ruta, analizar </a:t>
            </a:r>
            <a:r>
              <a:rPr lang="es-ES" sz="2400" dirty="0">
                <a:solidFill>
                  <a:schemeClr val="accent3">
                    <a:lumMod val="75000"/>
                  </a:schemeClr>
                </a:solidFill>
              </a:rPr>
              <a:t>la pertinencia </a:t>
            </a:r>
            <a:r>
              <a:rPr lang="es-ES" sz="2400" dirty="0" smtClean="0">
                <a:solidFill>
                  <a:schemeClr val="accent3">
                    <a:lumMod val="75000"/>
                  </a:schemeClr>
                </a:solidFill>
              </a:rPr>
              <a:t>de </a:t>
            </a:r>
            <a:r>
              <a:rPr lang="es-ES" sz="2400" dirty="0">
                <a:solidFill>
                  <a:schemeClr val="accent3">
                    <a:lumMod val="75000"/>
                  </a:schemeClr>
                </a:solidFill>
              </a:rPr>
              <a:t>los siguientes factores: </a:t>
            </a:r>
            <a:endParaRPr lang="es-CO" sz="2400" dirty="0">
              <a:solidFill>
                <a:schemeClr val="accent3">
                  <a:lumMod val="75000"/>
                </a:schemeClr>
              </a:solidFill>
            </a:endParaRPr>
          </a:p>
        </p:txBody>
      </p:sp>
    </p:spTree>
    <p:extLst>
      <p:ext uri="{BB962C8B-B14F-4D97-AF65-F5344CB8AC3E}">
        <p14:creationId xmlns:p14="http://schemas.microsoft.com/office/powerpoint/2010/main" val="546225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950" y="394762"/>
            <a:ext cx="6348818" cy="1063453"/>
          </a:xfrm>
        </p:spPr>
        <p:txBody>
          <a:bodyPr/>
          <a:lstStyle/>
          <a:p>
            <a:r>
              <a:rPr lang="es-CO" dirty="0" smtClean="0"/>
              <a:t>Meta AICHI No  11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16</a:t>
            </a:fld>
            <a:endParaRPr lang="es-ES" dirty="0"/>
          </a:p>
        </p:txBody>
      </p:sp>
      <p:sp>
        <p:nvSpPr>
          <p:cNvPr id="3" name="Rectángulo 2"/>
          <p:cNvSpPr/>
          <p:nvPr/>
        </p:nvSpPr>
        <p:spPr>
          <a:xfrm>
            <a:off x="573785" y="2310580"/>
            <a:ext cx="7861334" cy="34163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s-ES" sz="2400" dirty="0" smtClean="0"/>
              <a:t>Para </a:t>
            </a:r>
            <a:r>
              <a:rPr lang="es-ES" sz="2400" dirty="0"/>
              <a:t>2020, al menos el 17% de las zonas terrestres y de las aguas interiores y el </a:t>
            </a:r>
            <a:r>
              <a:rPr lang="es-ES" sz="2400" b="1" u="sng" dirty="0">
                <a:solidFill>
                  <a:srgbClr val="0070C0"/>
                </a:solidFill>
              </a:rPr>
              <a:t>10% de las zonas marinas y costeras</a:t>
            </a:r>
            <a:r>
              <a:rPr lang="es-ES" sz="2400" dirty="0"/>
              <a:t>, especialmente las que revisten particular importancia para la diversidad biológica y los servicios de los ecosistemas, se </a:t>
            </a:r>
            <a:r>
              <a:rPr lang="es-ES" sz="2400" u="sng" dirty="0" smtClean="0"/>
              <a:t>habrán </a:t>
            </a:r>
            <a:r>
              <a:rPr lang="es-ES" sz="2400" u="sng" dirty="0"/>
              <a:t>conservado por medio de sistemas de áreas protegidas administrados de manera eficaz y equitativa, </a:t>
            </a:r>
            <a:r>
              <a:rPr lang="es-ES" sz="2400" u="sng" dirty="0">
                <a:solidFill>
                  <a:srgbClr val="0070C0"/>
                </a:solidFill>
              </a:rPr>
              <a:t>ecológicamente representativos</a:t>
            </a:r>
            <a:r>
              <a:rPr lang="es-ES" sz="2400" u="sng" dirty="0"/>
              <a:t> y bien conectados, y de otras medidas de conservación eficaces basadas en áreas, y estas estarán integradas a los paisajes terrestres y marinos más amplios</a:t>
            </a:r>
            <a:r>
              <a:rPr lang="es-ES" sz="2400" dirty="0"/>
              <a:t>. </a:t>
            </a:r>
            <a:endParaRPr lang="es-CO" sz="2400"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19" y="80741"/>
            <a:ext cx="2112658" cy="2112658"/>
          </a:xfrm>
          <a:prstGeom prst="rect">
            <a:avLst/>
          </a:prstGeom>
        </p:spPr>
      </p:pic>
    </p:spTree>
    <p:extLst>
      <p:ext uri="{BB962C8B-B14F-4D97-AF65-F5344CB8AC3E}">
        <p14:creationId xmlns:p14="http://schemas.microsoft.com/office/powerpoint/2010/main" val="4215373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5523" y="467474"/>
            <a:ext cx="615553" cy="23829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prstClr val="white"/>
                </a:solidFill>
                <a:effectLst/>
                <a:uLnTx/>
                <a:uFillTx/>
                <a:latin typeface="Calibri Light"/>
                <a:ea typeface="+mn-ea"/>
                <a:cs typeface="+mn-cs"/>
              </a:rPr>
              <a:t>Preámbulo </a:t>
            </a:r>
            <a:endParaRPr kumimoji="0" lang="es-CO"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317" y="164387"/>
            <a:ext cx="1455783" cy="1170450"/>
          </a:xfrm>
          <a:prstGeom prst="rect">
            <a:avLst/>
          </a:prstGeom>
          <a:ln>
            <a:noFill/>
          </a:ln>
          <a:effectLst>
            <a:softEdge rad="112500"/>
          </a:effectLst>
        </p:spPr>
      </p:pic>
      <p:graphicFrame>
        <p:nvGraphicFramePr>
          <p:cNvPr id="5" name="Diagrama 4"/>
          <p:cNvGraphicFramePr/>
          <p:nvPr>
            <p:extLst>
              <p:ext uri="{D42A27DB-BD31-4B8C-83A1-F6EECF244321}">
                <p14:modId xmlns:p14="http://schemas.microsoft.com/office/powerpoint/2010/main" val="673942538"/>
              </p:ext>
            </p:extLst>
          </p:nvPr>
        </p:nvGraphicFramePr>
        <p:xfrm>
          <a:off x="-53418" y="1582084"/>
          <a:ext cx="8226176" cy="4541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p:cNvSpPr txBox="1"/>
          <p:nvPr/>
        </p:nvSpPr>
        <p:spPr>
          <a:xfrm>
            <a:off x="7282108" y="1836878"/>
            <a:ext cx="1781299" cy="4031873"/>
          </a:xfrm>
          <a:prstGeom prst="rect">
            <a:avLst/>
          </a:prstGeom>
          <a:noFill/>
        </p:spPr>
        <p:txBody>
          <a:bodyPr wrap="square" rtlCol="0">
            <a:spAutoFit/>
          </a:bodyPr>
          <a:lstStyle/>
          <a:p>
            <a:pPr algn="ctr"/>
            <a:r>
              <a:rPr lang="es-CO" sz="1600" dirty="0" smtClean="0">
                <a:solidFill>
                  <a:schemeClr val="bg1"/>
                </a:solidFill>
              </a:rPr>
              <a:t>La decisión de declarar o ampliar un AP requiere además de un interés social, para garantizar en el tiempo que no se generen conflictos </a:t>
            </a:r>
            <a:r>
              <a:rPr lang="es-CO" sz="1600" dirty="0" err="1" smtClean="0">
                <a:solidFill>
                  <a:schemeClr val="bg1"/>
                </a:solidFill>
              </a:rPr>
              <a:t>socioambientales</a:t>
            </a:r>
            <a:r>
              <a:rPr lang="es-CO" sz="1600" dirty="0" smtClean="0">
                <a:solidFill>
                  <a:schemeClr val="bg1"/>
                </a:solidFill>
              </a:rPr>
              <a:t> y que la AP se declare  desde un proceso de apropiación que asegure conservación y adecuado manejo</a:t>
            </a:r>
            <a:endParaRPr lang="es-CO" sz="1600" dirty="0">
              <a:solidFill>
                <a:schemeClr val="bg1"/>
              </a:solidFill>
            </a:endParaRPr>
          </a:p>
        </p:txBody>
      </p:sp>
      <p:sp>
        <p:nvSpPr>
          <p:cNvPr id="9" name="Rectángulo 8"/>
          <p:cNvSpPr/>
          <p:nvPr/>
        </p:nvSpPr>
        <p:spPr>
          <a:xfrm>
            <a:off x="1279870" y="467474"/>
            <a:ext cx="5037121" cy="830997"/>
          </a:xfrm>
          <a:prstGeom prst="rect">
            <a:avLst/>
          </a:prstGeom>
        </p:spPr>
        <p:txBody>
          <a:bodyPr wrap="square">
            <a:spAutoFit/>
          </a:bodyPr>
          <a:lstStyle/>
          <a:p>
            <a:r>
              <a:rPr lang="es-ES" sz="2400" dirty="0" smtClean="0">
                <a:solidFill>
                  <a:schemeClr val="accent3">
                    <a:lumMod val="75000"/>
                  </a:schemeClr>
                </a:solidFill>
              </a:rPr>
              <a:t>Analiza </a:t>
            </a:r>
            <a:r>
              <a:rPr lang="es-ES" sz="2400" dirty="0">
                <a:solidFill>
                  <a:schemeClr val="accent3">
                    <a:lumMod val="75000"/>
                  </a:schemeClr>
                </a:solidFill>
              </a:rPr>
              <a:t>la pertinencia </a:t>
            </a:r>
            <a:r>
              <a:rPr lang="es-ES" sz="2400" dirty="0" smtClean="0">
                <a:solidFill>
                  <a:schemeClr val="accent3">
                    <a:lumMod val="75000"/>
                  </a:schemeClr>
                </a:solidFill>
              </a:rPr>
              <a:t>de </a:t>
            </a:r>
            <a:r>
              <a:rPr lang="es-ES" sz="2400" dirty="0">
                <a:solidFill>
                  <a:schemeClr val="accent3">
                    <a:lumMod val="75000"/>
                  </a:schemeClr>
                </a:solidFill>
              </a:rPr>
              <a:t>los siguientes factores: </a:t>
            </a:r>
            <a:endParaRPr lang="es-CO" sz="2400" dirty="0">
              <a:solidFill>
                <a:schemeClr val="accent3">
                  <a:lumMod val="75000"/>
                </a:schemeClr>
              </a:solidFill>
            </a:endParaRPr>
          </a:p>
        </p:txBody>
      </p:sp>
    </p:spTree>
    <p:extLst>
      <p:ext uri="{BB962C8B-B14F-4D97-AF65-F5344CB8AC3E}">
        <p14:creationId xmlns:p14="http://schemas.microsoft.com/office/powerpoint/2010/main" val="113091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845120" y="1371600"/>
          <a:ext cx="806706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02745" y="92207"/>
            <a:ext cx="7669485" cy="95410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¿Cómo es un proceso de declaratoria de un área </a:t>
            </a:r>
            <a:r>
              <a:rPr kumimoji="0" lang="es-CO" sz="2800" b="1" i="0" u="none" strike="noStrike" kern="1200" cap="none" spc="0" normalizeH="0" baseline="0" noProof="0" dirty="0">
                <a:ln>
                  <a:noFill/>
                </a:ln>
                <a:solidFill>
                  <a:srgbClr val="073D6E"/>
                </a:solidFill>
                <a:effectLst/>
                <a:uLnTx/>
                <a:uFillTx/>
                <a:latin typeface="Calibri Light"/>
                <a:ea typeface="+mn-ea"/>
                <a:cs typeface="+mn-cs"/>
              </a:rPr>
              <a:t>p</a:t>
            </a: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rotegida?</a:t>
            </a:r>
            <a:endParaRPr kumimoji="0" lang="es-CO" sz="2800" b="1"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CuadroTexto 5"/>
          <p:cNvSpPr txBox="1"/>
          <p:nvPr/>
        </p:nvSpPr>
        <p:spPr>
          <a:xfrm>
            <a:off x="305523" y="1371600"/>
            <a:ext cx="615553" cy="23829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prstClr val="white"/>
                </a:solidFill>
                <a:effectLst/>
                <a:uLnTx/>
                <a:uFillTx/>
                <a:latin typeface="Calibri Light"/>
                <a:ea typeface="+mn-ea"/>
                <a:cs typeface="+mn-cs"/>
              </a:rPr>
              <a:t>Preámbulo </a:t>
            </a:r>
            <a:endParaRPr kumimoji="0" lang="es-CO"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7" name="Picture 2" descr="Resultado de imagen para buena id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8730" y="5565347"/>
            <a:ext cx="973136" cy="9731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093107" y="6427113"/>
            <a:ext cx="3156508" cy="43088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smtClean="0">
                <a:ln>
                  <a:noFill/>
                </a:ln>
                <a:effectLst>
                  <a:outerShdw blurRad="38100" dist="38100" dir="2700000" algn="tl">
                    <a:srgbClr val="000000">
                      <a:alpha val="43137"/>
                    </a:srgbClr>
                  </a:outerShdw>
                </a:effectLst>
                <a:uLnTx/>
                <a:uFillTx/>
                <a:latin typeface="Calibri Light"/>
                <a:ea typeface="+mn-ea"/>
                <a:cs typeface="+mn-cs"/>
              </a:rPr>
              <a:t>Resolución 1125 de 2015</a:t>
            </a:r>
            <a:endParaRPr kumimoji="0" lang="es-CO" sz="2200" b="1" i="0" u="none" strike="noStrike" kern="1200" cap="none" spc="0" normalizeH="0" baseline="0" noProof="0" dirty="0">
              <a:ln>
                <a:noFill/>
              </a:ln>
              <a:effectLst>
                <a:outerShdw blurRad="38100" dist="38100" dir="2700000" algn="tl">
                  <a:srgbClr val="000000">
                    <a:alpha val="43137"/>
                  </a:srgbClr>
                </a:outerShdw>
              </a:effectLst>
              <a:uLnTx/>
              <a:uFillTx/>
              <a:latin typeface="Calibri Light"/>
              <a:ea typeface="+mn-ea"/>
              <a:cs typeface="+mn-cs"/>
            </a:endParaRPr>
          </a:p>
        </p:txBody>
      </p:sp>
      <p:sp>
        <p:nvSpPr>
          <p:cNvPr id="5" name="CuadroTexto 4"/>
          <p:cNvSpPr txBox="1"/>
          <p:nvPr/>
        </p:nvSpPr>
        <p:spPr>
          <a:xfrm>
            <a:off x="305523" y="4324992"/>
            <a:ext cx="2596173"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smtClean="0">
                <a:ln>
                  <a:noFill/>
                </a:ln>
                <a:solidFill>
                  <a:srgbClr val="073D6E"/>
                </a:solidFill>
                <a:effectLst/>
                <a:uLnTx/>
                <a:uFillTx/>
                <a:latin typeface="Calibri Light"/>
                <a:ea typeface="+mn-ea"/>
                <a:cs typeface="+mn-cs"/>
              </a:rPr>
              <a:t>Ruta de declaratoria: </a:t>
            </a:r>
            <a:r>
              <a:rPr kumimoji="0" lang="es-CO" sz="1600" b="0" i="0" u="none" strike="noStrike" kern="1200" cap="none" spc="0" normalizeH="0" baseline="0" noProof="0" dirty="0" smtClean="0">
                <a:ln>
                  <a:noFill/>
                </a:ln>
                <a:solidFill>
                  <a:srgbClr val="073D6E"/>
                </a:solidFill>
                <a:effectLst/>
                <a:uLnTx/>
                <a:uFillTx/>
                <a:latin typeface="Calibri Light"/>
                <a:ea typeface="+mn-ea"/>
                <a:cs typeface="+mn-cs"/>
              </a:rPr>
              <a:t>Procedimiento que señala las fases, los contenidos, las acciones y las responsabilidades de las autoridades ambientales del orden nacional  o regional , para al declaratoria de áreas protegidas </a:t>
            </a:r>
            <a:endParaRPr kumimoji="0" lang="es-CO" sz="16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9" name="CuadroTexto 8"/>
          <p:cNvSpPr txBox="1"/>
          <p:nvPr/>
        </p:nvSpPr>
        <p:spPr>
          <a:xfrm>
            <a:off x="3057386" y="1368863"/>
            <a:ext cx="39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9264A">
                    <a:lumMod val="50000"/>
                    <a:lumOff val="50000"/>
                  </a:srgbClr>
                </a:solidFill>
                <a:effectLst/>
                <a:uLnTx/>
                <a:uFillTx/>
                <a:latin typeface="Calibri Light"/>
                <a:ea typeface="+mn-ea"/>
                <a:cs typeface="+mn-cs"/>
              </a:rPr>
              <a:t>A partir de la identificación de las prioridades de conservación se da a conocer la iniciativa a los actores estratégicos</a:t>
            </a:r>
            <a:endParaRPr kumimoji="0" lang="es-CO" sz="1200" b="1" i="0" u="none" strike="noStrike" kern="1200" cap="none" spc="0" normalizeH="0" baseline="0" noProof="0" dirty="0">
              <a:ln>
                <a:noFill/>
              </a:ln>
              <a:solidFill>
                <a:srgbClr val="09264A">
                  <a:lumMod val="50000"/>
                  <a:lumOff val="50000"/>
                </a:srgbClr>
              </a:solidFill>
              <a:effectLst/>
              <a:uLnTx/>
              <a:uFillTx/>
              <a:latin typeface="Calibri Light"/>
              <a:ea typeface="+mn-ea"/>
              <a:cs typeface="+mn-cs"/>
            </a:endParaRPr>
          </a:p>
        </p:txBody>
      </p:sp>
      <p:sp>
        <p:nvSpPr>
          <p:cNvPr id="10" name="CuadroTexto 9"/>
          <p:cNvSpPr txBox="1"/>
          <p:nvPr/>
        </p:nvSpPr>
        <p:spPr>
          <a:xfrm>
            <a:off x="5023550" y="2938532"/>
            <a:ext cx="400349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Recopila toda la información, se delimita y se categoriza el </a:t>
            </a:r>
            <a:r>
              <a:rPr kumimoji="0" lang="es-CO" sz="1200" b="1" i="0" u="none" strike="noStrike" kern="1200" cap="none" spc="0" normalizeH="0" baseline="0" noProof="0" dirty="0">
                <a:ln>
                  <a:noFill/>
                </a:ln>
                <a:solidFill>
                  <a:srgbClr val="00B0F0"/>
                </a:solidFill>
                <a:effectLst/>
                <a:uLnTx/>
                <a:uFillTx/>
                <a:latin typeface="Calibri Light"/>
                <a:ea typeface="+mn-ea"/>
                <a:cs typeface="+mn-cs"/>
              </a:rPr>
              <a:t>á</a:t>
            </a: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rea</a:t>
            </a:r>
            <a:endParaRPr kumimoji="0" lang="es-CO" sz="1200" b="1" i="0" u="none" strike="noStrike" kern="1200" cap="none" spc="0" normalizeH="0" baseline="0" noProof="0" dirty="0">
              <a:ln>
                <a:noFill/>
              </a:ln>
              <a:solidFill>
                <a:srgbClr val="00B0F0"/>
              </a:solidFill>
              <a:effectLst/>
              <a:uLnTx/>
              <a:uFillTx/>
              <a:latin typeface="Calibri Light"/>
              <a:ea typeface="+mn-ea"/>
              <a:cs typeface="+mn-cs"/>
            </a:endParaRPr>
          </a:p>
        </p:txBody>
      </p:sp>
      <p:sp>
        <p:nvSpPr>
          <p:cNvPr id="11" name="CuadroTexto 10"/>
          <p:cNvSpPr txBox="1"/>
          <p:nvPr/>
        </p:nvSpPr>
        <p:spPr>
          <a:xfrm>
            <a:off x="6952387" y="5507837"/>
            <a:ext cx="2074654"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smtClean="0">
                <a:ln>
                  <a:noFill/>
                </a:ln>
                <a:solidFill>
                  <a:srgbClr val="0098BC"/>
                </a:solidFill>
                <a:effectLst/>
                <a:uLnTx/>
                <a:uFillTx/>
                <a:latin typeface="Calibri Light"/>
                <a:ea typeface="+mn-ea"/>
                <a:cs typeface="+mn-cs"/>
              </a:rPr>
              <a:t>Culmina el proceso mediante la elaboración del documento síntesis y declaratoria</a:t>
            </a:r>
            <a:endParaRPr kumimoji="0" lang="es-CO" sz="1050" b="1" i="0" u="none" strike="noStrike" kern="1200" cap="none" spc="0" normalizeH="0" baseline="0" noProof="0" dirty="0">
              <a:ln>
                <a:noFill/>
              </a:ln>
              <a:solidFill>
                <a:srgbClr val="0098BC"/>
              </a:solidFill>
              <a:effectLst/>
              <a:uLnTx/>
              <a:uFillTx/>
              <a:latin typeface="Calibri Light"/>
              <a:ea typeface="+mn-ea"/>
              <a:cs typeface="+mn-cs"/>
            </a:endParaRPr>
          </a:p>
        </p:txBody>
      </p:sp>
      <p:sp>
        <p:nvSpPr>
          <p:cNvPr id="8" name="CuadroTexto 7"/>
          <p:cNvSpPr txBox="1"/>
          <p:nvPr/>
        </p:nvSpPr>
        <p:spPr>
          <a:xfrm>
            <a:off x="4401866" y="977250"/>
            <a:ext cx="1189493" cy="307777"/>
          </a:xfrm>
          <a:prstGeom prst="rect">
            <a:avLst/>
          </a:prstGeom>
          <a:noFill/>
        </p:spPr>
        <p:txBody>
          <a:bodyPr wrap="none" rtlCol="0">
            <a:spAutoFit/>
          </a:bodyPr>
          <a:lstStyle/>
          <a:p>
            <a:r>
              <a:rPr lang="es-CO" sz="1400" dirty="0" smtClean="0">
                <a:solidFill>
                  <a:schemeClr val="tx2">
                    <a:lumMod val="50000"/>
                  </a:schemeClr>
                </a:solidFill>
              </a:rPr>
              <a:t>Componentes</a:t>
            </a:r>
            <a:endParaRPr lang="es-CO" sz="1400" dirty="0">
              <a:solidFill>
                <a:schemeClr val="tx2">
                  <a:lumMod val="50000"/>
                </a:schemeClr>
              </a:solidFill>
            </a:endParaRPr>
          </a:p>
        </p:txBody>
      </p:sp>
      <p:sp>
        <p:nvSpPr>
          <p:cNvPr id="13" name="Abrir llave 12"/>
          <p:cNvSpPr/>
          <p:nvPr/>
        </p:nvSpPr>
        <p:spPr>
          <a:xfrm rot="5400000">
            <a:off x="4849672" y="-566560"/>
            <a:ext cx="310431" cy="3895003"/>
          </a:xfrm>
          <a:prstGeom prst="leftBrace">
            <a:avLst>
              <a:gd name="adj1" fmla="val 22100"/>
              <a:gd name="adj2"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48" y="1192190"/>
            <a:ext cx="555702" cy="416240"/>
          </a:xfrm>
          <a:prstGeom prst="rect">
            <a:avLst/>
          </a:prstGeom>
        </p:spPr>
      </p:pic>
      <p:sp>
        <p:nvSpPr>
          <p:cNvPr id="14" name="Rectángulo redondeado 13"/>
          <p:cNvSpPr/>
          <p:nvPr/>
        </p:nvSpPr>
        <p:spPr>
          <a:xfrm>
            <a:off x="1097595" y="994578"/>
            <a:ext cx="6098852" cy="1831749"/>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726750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7866638" cy="558728"/>
          </a:xfrm>
        </p:spPr>
        <p:txBody>
          <a:bodyPr/>
          <a:lstStyle/>
          <a:p>
            <a:r>
              <a:rPr lang="es-CO" dirty="0" smtClean="0"/>
              <a:t>Fase I de </a:t>
            </a:r>
            <a:r>
              <a:rPr lang="es-CO" dirty="0"/>
              <a:t>P</a:t>
            </a:r>
            <a:r>
              <a:rPr lang="es-CO" dirty="0" smtClean="0"/>
              <a:t>reparación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19</a:t>
            </a:fld>
            <a:endParaRPr lang="es-ES" dirty="0"/>
          </a:p>
        </p:txBody>
      </p:sp>
      <p:sp>
        <p:nvSpPr>
          <p:cNvPr id="7" name="CuadroTexto 6"/>
          <p:cNvSpPr txBox="1"/>
          <p:nvPr/>
        </p:nvSpPr>
        <p:spPr>
          <a:xfrm>
            <a:off x="155852" y="935649"/>
            <a:ext cx="7926090" cy="2308324"/>
          </a:xfrm>
          <a:prstGeom prst="rect">
            <a:avLst/>
          </a:prstGeom>
          <a:noFill/>
        </p:spPr>
        <p:txBody>
          <a:bodyPr wrap="square" rtlCol="0">
            <a:spAutoFit/>
          </a:bodyPr>
          <a:lstStyle/>
          <a:p>
            <a:r>
              <a:rPr lang="es-ES" b="1" dirty="0" smtClean="0">
                <a:solidFill>
                  <a:schemeClr val="accent2">
                    <a:lumMod val="50000"/>
                  </a:schemeClr>
                </a:solidFill>
              </a:rPr>
              <a:t>Finalidad :</a:t>
            </a:r>
            <a:r>
              <a:rPr lang="es-ES" dirty="0" smtClean="0">
                <a:solidFill>
                  <a:schemeClr val="accent2">
                    <a:lumMod val="50000"/>
                  </a:schemeClr>
                </a:solidFill>
              </a:rPr>
              <a:t> a </a:t>
            </a:r>
            <a:r>
              <a:rPr lang="es-ES" dirty="0">
                <a:solidFill>
                  <a:schemeClr val="accent2">
                    <a:lumMod val="50000"/>
                  </a:schemeClr>
                </a:solidFill>
              </a:rPr>
              <a:t>partir de las iniciativas y prioridades de conservación, se identifique el área para iniciar un proceso de declaratoria o ampliación. </a:t>
            </a:r>
            <a:endParaRPr lang="es-ES" dirty="0" smtClean="0">
              <a:solidFill>
                <a:schemeClr val="accent2">
                  <a:lumMod val="50000"/>
                </a:schemeClr>
              </a:solidFill>
            </a:endParaRPr>
          </a:p>
          <a:p>
            <a:endParaRPr lang="es-ES" dirty="0">
              <a:solidFill>
                <a:schemeClr val="accent2">
                  <a:lumMod val="50000"/>
                </a:schemeClr>
              </a:solidFill>
            </a:endParaRPr>
          </a:p>
          <a:p>
            <a:r>
              <a:rPr lang="es-ES" b="1" dirty="0" smtClean="0">
                <a:solidFill>
                  <a:schemeClr val="accent2">
                    <a:lumMod val="50000"/>
                  </a:schemeClr>
                </a:solidFill>
              </a:rPr>
              <a:t>Primeros </a:t>
            </a:r>
            <a:r>
              <a:rPr lang="es-ES" b="1" dirty="0">
                <a:solidFill>
                  <a:schemeClr val="accent2">
                    <a:lumMod val="50000"/>
                  </a:schemeClr>
                </a:solidFill>
              </a:rPr>
              <a:t>acercamientos con los actores estratégicos </a:t>
            </a:r>
            <a:r>
              <a:rPr lang="es-ES" dirty="0">
                <a:solidFill>
                  <a:schemeClr val="accent2">
                    <a:lumMod val="50000"/>
                  </a:schemeClr>
                </a:solidFill>
              </a:rPr>
              <a:t>relacionados con el área (comunidades, instituciones, empresas, organizaciones sociales o entes territoriales, entre otros</a:t>
            </a:r>
            <a:r>
              <a:rPr lang="es-ES" dirty="0" smtClean="0">
                <a:solidFill>
                  <a:schemeClr val="accent2">
                    <a:lumMod val="50000"/>
                  </a:schemeClr>
                </a:solidFill>
              </a:rPr>
              <a:t>) </a:t>
            </a:r>
            <a:r>
              <a:rPr lang="es-ES" b="1" dirty="0" smtClean="0">
                <a:solidFill>
                  <a:schemeClr val="accent2">
                    <a:lumMod val="50000"/>
                  </a:schemeClr>
                </a:solidFill>
              </a:rPr>
              <a:t>para identificar expectativas</a:t>
            </a:r>
            <a:r>
              <a:rPr lang="es-ES" dirty="0">
                <a:solidFill>
                  <a:schemeClr val="accent2">
                    <a:lumMod val="50000"/>
                  </a:schemeClr>
                </a:solidFill>
              </a:rPr>
              <a:t>, así como </a:t>
            </a:r>
            <a:r>
              <a:rPr lang="es-ES" dirty="0" smtClean="0">
                <a:solidFill>
                  <a:schemeClr val="accent2">
                    <a:lumMod val="50000"/>
                  </a:schemeClr>
                </a:solidFill>
              </a:rPr>
              <a:t>dar a </a:t>
            </a:r>
            <a:r>
              <a:rPr lang="es-ES" dirty="0">
                <a:solidFill>
                  <a:schemeClr val="accent2">
                    <a:lumMod val="50000"/>
                  </a:schemeClr>
                </a:solidFill>
              </a:rPr>
              <a:t>conocer las implicaciones del proceso de declaratoria del área protegida y el papel de la conservación en la construcción y el ordenamiento de su territorio. </a:t>
            </a:r>
            <a:endParaRPr lang="es-CO" dirty="0">
              <a:solidFill>
                <a:schemeClr val="accent2">
                  <a:lumMod val="50000"/>
                </a:schemeClr>
              </a:solidFill>
            </a:endParaRPr>
          </a:p>
        </p:txBody>
      </p:sp>
      <p:graphicFrame>
        <p:nvGraphicFramePr>
          <p:cNvPr id="9" name="Diagrama 8"/>
          <p:cNvGraphicFramePr/>
          <p:nvPr>
            <p:extLst>
              <p:ext uri="{D42A27DB-BD31-4B8C-83A1-F6EECF244321}">
                <p14:modId xmlns:p14="http://schemas.microsoft.com/office/powerpoint/2010/main" val="2865049742"/>
              </p:ext>
            </p:extLst>
          </p:nvPr>
        </p:nvGraphicFramePr>
        <p:xfrm>
          <a:off x="1541407" y="3425791"/>
          <a:ext cx="7504387" cy="3020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252249" y="3440120"/>
            <a:ext cx="1959575" cy="461665"/>
          </a:xfrm>
          <a:prstGeom prst="rect">
            <a:avLst/>
          </a:prstGeom>
          <a:noFill/>
        </p:spPr>
        <p:txBody>
          <a:bodyPr wrap="none" rtlCol="0">
            <a:spAutoFit/>
          </a:bodyPr>
          <a:lstStyle/>
          <a:p>
            <a:r>
              <a:rPr lang="es-CO" sz="2400" b="1" dirty="0" smtClean="0">
                <a:solidFill>
                  <a:schemeClr val="accent2">
                    <a:lumMod val="50000"/>
                  </a:schemeClr>
                </a:solidFill>
              </a:rPr>
              <a:t>Componentes:</a:t>
            </a:r>
            <a:endParaRPr lang="es-CO" sz="2400" b="1" dirty="0">
              <a:solidFill>
                <a:schemeClr val="accent2">
                  <a:lumMod val="50000"/>
                </a:schemeClr>
              </a:solidFill>
            </a:endParaRPr>
          </a:p>
        </p:txBody>
      </p:sp>
    </p:spTree>
    <p:extLst>
      <p:ext uri="{BB962C8B-B14F-4D97-AF65-F5344CB8AC3E}">
        <p14:creationId xmlns:p14="http://schemas.microsoft.com/office/powerpoint/2010/main" val="1258290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FEEBA7F8-5E67-E546-8D44-19494CB9927D}" type="slidenum">
              <a:rPr lang="es-ES" smtClean="0"/>
              <a:pPr/>
              <a:t>2</a:t>
            </a:fld>
            <a:endParaRPr lang="es-ES"/>
          </a:p>
        </p:txBody>
      </p:sp>
      <p:sp>
        <p:nvSpPr>
          <p:cNvPr id="2" name="CuadroTexto 1">
            <a:extLst>
              <a:ext uri="{FF2B5EF4-FFF2-40B4-BE49-F238E27FC236}">
                <a16:creationId xmlns:a16="http://schemas.microsoft.com/office/drawing/2014/main" id="{5F547089-12FF-BE47-8C51-3A570417DE6F}"/>
              </a:ext>
            </a:extLst>
          </p:cNvPr>
          <p:cNvSpPr txBox="1"/>
          <p:nvPr/>
        </p:nvSpPr>
        <p:spPr>
          <a:xfrm>
            <a:off x="356208" y="1223674"/>
            <a:ext cx="7967362" cy="3539430"/>
          </a:xfrm>
          <a:prstGeom prst="rect">
            <a:avLst/>
          </a:prstGeom>
          <a:noFill/>
        </p:spPr>
        <p:txBody>
          <a:bodyPr wrap="square" rtlCol="0">
            <a:spAutoFit/>
          </a:bodyPr>
          <a:lstStyle/>
          <a:p>
            <a:pPr marL="514350" indent="-514350">
              <a:buFont typeface="+mj-lt"/>
              <a:buAutoNum type="arabicPeriod"/>
            </a:pPr>
            <a:r>
              <a:rPr lang="es-CO" sz="2800" b="1" dirty="0" smtClean="0">
                <a:solidFill>
                  <a:srgbClr val="002060"/>
                </a:solidFill>
              </a:rPr>
              <a:t>Consideraciones</a:t>
            </a:r>
          </a:p>
          <a:p>
            <a:pPr marL="514350" indent="-514350">
              <a:buFont typeface="+mj-lt"/>
              <a:buAutoNum type="arabicPeriod"/>
            </a:pPr>
            <a:endParaRPr lang="es-CO" sz="2800" b="1" dirty="0" smtClean="0">
              <a:solidFill>
                <a:srgbClr val="002060"/>
              </a:solidFill>
            </a:endParaRPr>
          </a:p>
          <a:p>
            <a:pPr marL="514350" indent="-514350">
              <a:buFont typeface="+mj-lt"/>
              <a:buAutoNum type="arabicPeriod"/>
            </a:pPr>
            <a:r>
              <a:rPr lang="es-ES" sz="2800" dirty="0">
                <a:solidFill>
                  <a:srgbClr val="002060"/>
                </a:solidFill>
              </a:rPr>
              <a:t>Qué </a:t>
            </a:r>
            <a:r>
              <a:rPr lang="es-ES" sz="2800" dirty="0" smtClean="0">
                <a:solidFill>
                  <a:srgbClr val="002060"/>
                </a:solidFill>
              </a:rPr>
              <a:t>es la </a:t>
            </a:r>
            <a:r>
              <a:rPr lang="es-ES" sz="2800" dirty="0">
                <a:solidFill>
                  <a:srgbClr val="002060"/>
                </a:solidFill>
              </a:rPr>
              <a:t>ruta declaratoria de un área protegida</a:t>
            </a:r>
            <a:r>
              <a:rPr lang="es-ES" sz="2800" dirty="0" smtClean="0">
                <a:solidFill>
                  <a:srgbClr val="002060"/>
                </a:solidFill>
              </a:rPr>
              <a:t>?</a:t>
            </a:r>
          </a:p>
          <a:p>
            <a:pPr marL="514350" indent="-514350">
              <a:buFont typeface="+mj-lt"/>
              <a:buAutoNum type="arabicPeriod"/>
            </a:pPr>
            <a:endParaRPr lang="es-ES" sz="2800" dirty="0" smtClean="0">
              <a:solidFill>
                <a:srgbClr val="002060"/>
              </a:solidFill>
            </a:endParaRPr>
          </a:p>
          <a:p>
            <a:pPr marL="514350" indent="-514350">
              <a:buFont typeface="+mj-lt"/>
              <a:buAutoNum type="arabicPeriod"/>
            </a:pPr>
            <a:r>
              <a:rPr lang="es-ES" sz="2800" dirty="0" smtClean="0">
                <a:solidFill>
                  <a:srgbClr val="002060"/>
                </a:solidFill>
              </a:rPr>
              <a:t>Cómo </a:t>
            </a:r>
            <a:r>
              <a:rPr lang="es-ES" sz="2800" dirty="0">
                <a:solidFill>
                  <a:srgbClr val="002060"/>
                </a:solidFill>
              </a:rPr>
              <a:t>es </a:t>
            </a:r>
            <a:r>
              <a:rPr lang="es-ES" sz="2800" dirty="0" smtClean="0">
                <a:solidFill>
                  <a:srgbClr val="002060"/>
                </a:solidFill>
              </a:rPr>
              <a:t>el </a:t>
            </a:r>
            <a:r>
              <a:rPr lang="es-ES" sz="2800" dirty="0">
                <a:solidFill>
                  <a:srgbClr val="002060"/>
                </a:solidFill>
              </a:rPr>
              <a:t>proceso de declaratoria de un área protegida?</a:t>
            </a:r>
          </a:p>
          <a:p>
            <a:pPr marL="514350" indent="-514350">
              <a:buFont typeface="+mj-lt"/>
              <a:buAutoNum type="arabicPeriod"/>
            </a:pPr>
            <a:endParaRPr lang="es-ES" sz="2800" dirty="0" smtClean="0">
              <a:solidFill>
                <a:srgbClr val="002060"/>
              </a:solidFill>
            </a:endParaRPr>
          </a:p>
          <a:p>
            <a:pPr marL="514350" indent="-514350">
              <a:buFont typeface="+mj-lt"/>
              <a:buAutoNum type="arabicPeriod"/>
            </a:pPr>
            <a:r>
              <a:rPr lang="es-CO" sz="2800" dirty="0" smtClean="0">
                <a:solidFill>
                  <a:srgbClr val="002060"/>
                </a:solidFill>
              </a:rPr>
              <a:t>Buenas prácticas</a:t>
            </a:r>
          </a:p>
        </p:txBody>
      </p:sp>
      <p:sp>
        <p:nvSpPr>
          <p:cNvPr id="4" name="Título 12"/>
          <p:cNvSpPr txBox="1">
            <a:spLocks/>
          </p:cNvSpPr>
          <p:nvPr/>
        </p:nvSpPr>
        <p:spPr>
          <a:xfrm>
            <a:off x="7763182" y="4413760"/>
            <a:ext cx="1254792" cy="285527"/>
          </a:xfrm>
          <a:prstGeom prst="rect">
            <a:avLst/>
          </a:prstGeom>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lstStyle>
            <a:lvl1pPr algn="l" defTabSz="685800" rtl="0" eaLnBrk="1" latinLnBrk="0" hangingPunct="1">
              <a:lnSpc>
                <a:spcPct val="90000"/>
              </a:lnSpc>
              <a:spcBef>
                <a:spcPct val="0"/>
              </a:spcBef>
              <a:buNone/>
              <a:defRPr sz="3200" b="1"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s-CO"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ÁREA PROTEGIDA</a:t>
            </a:r>
            <a:br>
              <a:rPr lang="es-CO" sz="1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s-CO" sz="1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091" y="5152734"/>
            <a:ext cx="1526648" cy="101591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465" y="4240188"/>
            <a:ext cx="1776703" cy="1182315"/>
          </a:xfrm>
          <a:prstGeom prst="rect">
            <a:avLst/>
          </a:prstGeom>
        </p:spPr>
      </p:pic>
      <p:sp>
        <p:nvSpPr>
          <p:cNvPr id="7" name="Flecha abajo 6"/>
          <p:cNvSpPr/>
          <p:nvPr/>
        </p:nvSpPr>
        <p:spPr>
          <a:xfrm rot="5400000">
            <a:off x="7414017" y="4364313"/>
            <a:ext cx="202005" cy="384419"/>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O"/>
          </a:p>
        </p:txBody>
      </p:sp>
      <p:sp>
        <p:nvSpPr>
          <p:cNvPr id="8" name="CuadroTexto 7"/>
          <p:cNvSpPr txBox="1"/>
          <p:nvPr/>
        </p:nvSpPr>
        <p:spPr>
          <a:xfrm>
            <a:off x="5143967" y="4873732"/>
            <a:ext cx="976045" cy="246221"/>
          </a:xfrm>
          <a:prstGeom prst="rect">
            <a:avLst/>
          </a:prstGeom>
          <a:noFill/>
        </p:spPr>
        <p:txBody>
          <a:bodyPr wrap="square" rtlCol="0">
            <a:spAutoFit/>
          </a:bodyPr>
          <a:lstStyle/>
          <a:p>
            <a:pPr algn="ctr"/>
            <a:r>
              <a:rPr lang="es-CO" sz="1000" dirty="0" smtClean="0">
                <a:solidFill>
                  <a:srgbClr val="FF0000"/>
                </a:solidFill>
              </a:rPr>
              <a:t>Sitio de interés</a:t>
            </a:r>
            <a:endParaRPr lang="es-CO" sz="1000" dirty="0">
              <a:solidFill>
                <a:srgbClr val="FF0000"/>
              </a:solidFill>
            </a:endParaRPr>
          </a:p>
        </p:txBody>
      </p:sp>
    </p:spTree>
    <p:extLst>
      <p:ext uri="{BB962C8B-B14F-4D97-AF65-F5344CB8AC3E}">
        <p14:creationId xmlns:p14="http://schemas.microsoft.com/office/powerpoint/2010/main" val="4231040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7866638" cy="558728"/>
          </a:xfrm>
        </p:spPr>
        <p:txBody>
          <a:bodyPr>
            <a:normAutofit/>
          </a:bodyPr>
          <a:lstStyle/>
          <a:p>
            <a:pPr lvl="0"/>
            <a:r>
              <a:rPr lang="es-CO" dirty="0" smtClean="0"/>
              <a:t>Fase I de Preparación: </a:t>
            </a:r>
            <a:r>
              <a:rPr lang="es-CO" dirty="0"/>
              <a:t>Valoración de la </a:t>
            </a:r>
            <a:r>
              <a:rPr lang="es-CO" dirty="0" smtClean="0"/>
              <a:t>iniciativa</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20</a:t>
            </a:fld>
            <a:endParaRPr lang="es-ES" dirty="0"/>
          </a:p>
        </p:txBody>
      </p:sp>
      <p:sp>
        <p:nvSpPr>
          <p:cNvPr id="7" name="CuadroTexto 6"/>
          <p:cNvSpPr txBox="1"/>
          <p:nvPr/>
        </p:nvSpPr>
        <p:spPr>
          <a:xfrm>
            <a:off x="1303931" y="1974930"/>
            <a:ext cx="6228983" cy="2554545"/>
          </a:xfrm>
          <a:prstGeom prst="rect">
            <a:avLst/>
          </a:prstGeom>
          <a:noFill/>
        </p:spPr>
        <p:txBody>
          <a:bodyPr wrap="square" rtlCol="0">
            <a:spAutoFit/>
          </a:bodyPr>
          <a:lstStyle/>
          <a:p>
            <a:r>
              <a:rPr lang="es-ES" sz="2000" dirty="0" smtClean="0">
                <a:solidFill>
                  <a:schemeClr val="accent2">
                    <a:lumMod val="50000"/>
                  </a:schemeClr>
                </a:solidFill>
              </a:rPr>
              <a:t>Se </a:t>
            </a:r>
            <a:r>
              <a:rPr lang="es-ES" sz="2000" dirty="0">
                <a:solidFill>
                  <a:schemeClr val="accent2">
                    <a:lumMod val="50000"/>
                  </a:schemeClr>
                </a:solidFill>
              </a:rPr>
              <a:t>realiza una </a:t>
            </a:r>
            <a:r>
              <a:rPr lang="es-ES" sz="2000" b="1" dirty="0">
                <a:solidFill>
                  <a:schemeClr val="accent2">
                    <a:lumMod val="50000"/>
                  </a:schemeClr>
                </a:solidFill>
              </a:rPr>
              <a:t>aproximación inicial </a:t>
            </a:r>
            <a:r>
              <a:rPr lang="es-ES" sz="2000" dirty="0">
                <a:solidFill>
                  <a:schemeClr val="accent2">
                    <a:lumMod val="50000"/>
                  </a:schemeClr>
                </a:solidFill>
              </a:rPr>
              <a:t>a los criterios biofísicos, sociales, económicos, políticos y culturales que la enmarcan, como base para entender el alcance de la declaratoria o ampliación, en términos de ubicarla en el mejor escenario de conservación </a:t>
            </a:r>
            <a:r>
              <a:rPr lang="es-ES" sz="2000" i="1" dirty="0">
                <a:solidFill>
                  <a:schemeClr val="accent2">
                    <a:lumMod val="50000"/>
                  </a:schemeClr>
                </a:solidFill>
              </a:rPr>
              <a:t>in situ </a:t>
            </a:r>
            <a:r>
              <a:rPr lang="es-ES" sz="2000" dirty="0">
                <a:solidFill>
                  <a:schemeClr val="accent2">
                    <a:lumMod val="50000"/>
                  </a:schemeClr>
                </a:solidFill>
              </a:rPr>
              <a:t>posible. La información recogida inicialmente sobre estos criterios será complementada, compilada y analizada posteriormente en la fase de aprestamiento. </a:t>
            </a:r>
            <a:endParaRPr lang="es-CO" sz="2000" dirty="0">
              <a:solidFill>
                <a:schemeClr val="accent2">
                  <a:lumMod val="50000"/>
                </a:schemeClr>
              </a:solidFill>
            </a:endParaRPr>
          </a:p>
        </p:txBody>
      </p:sp>
    </p:spTree>
    <p:extLst>
      <p:ext uri="{BB962C8B-B14F-4D97-AF65-F5344CB8AC3E}">
        <p14:creationId xmlns:p14="http://schemas.microsoft.com/office/powerpoint/2010/main" val="3524060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7866638" cy="558728"/>
          </a:xfrm>
        </p:spPr>
        <p:txBody>
          <a:bodyPr>
            <a:normAutofit/>
          </a:bodyPr>
          <a:lstStyle/>
          <a:p>
            <a:pPr lvl="0"/>
            <a:r>
              <a:rPr lang="es-CO" dirty="0" smtClean="0"/>
              <a:t>Fase I de Preparación: </a:t>
            </a:r>
            <a:r>
              <a:rPr lang="es-CO" dirty="0"/>
              <a:t>Valoración de la </a:t>
            </a:r>
            <a:r>
              <a:rPr lang="es-CO" dirty="0" smtClean="0"/>
              <a:t>iniciativa</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21</a:t>
            </a:fld>
            <a:endParaRPr lang="es-ES" dirty="0"/>
          </a:p>
        </p:txBody>
      </p:sp>
      <p:sp>
        <p:nvSpPr>
          <p:cNvPr id="7" name="CuadroTexto 6"/>
          <p:cNvSpPr txBox="1"/>
          <p:nvPr/>
        </p:nvSpPr>
        <p:spPr>
          <a:xfrm>
            <a:off x="297469" y="863739"/>
            <a:ext cx="8443759" cy="5632311"/>
          </a:xfrm>
          <a:prstGeom prst="rect">
            <a:avLst/>
          </a:prstGeom>
          <a:solidFill>
            <a:schemeClr val="tx1"/>
          </a:solidFill>
        </p:spPr>
        <p:txBody>
          <a:bodyPr wrap="square" rtlCol="0">
            <a:spAutoFit/>
          </a:bodyPr>
          <a:lstStyle/>
          <a:p>
            <a:r>
              <a:rPr lang="es-ES" sz="2000" dirty="0" smtClean="0">
                <a:solidFill>
                  <a:schemeClr val="accent2">
                    <a:lumMod val="50000"/>
                  </a:schemeClr>
                </a:solidFill>
              </a:rPr>
              <a:t>Analizar preliminarmente: </a:t>
            </a:r>
          </a:p>
          <a:p>
            <a:endParaRPr lang="es-ES" sz="2000" dirty="0" smtClean="0">
              <a:solidFill>
                <a:schemeClr val="accent2">
                  <a:lumMod val="50000"/>
                </a:schemeClr>
              </a:solidFill>
            </a:endParaRPr>
          </a:p>
          <a:p>
            <a:pPr marL="285750" indent="-285750">
              <a:buFont typeface="Arial" panose="020B0604020202020204" pitchFamily="34" charset="0"/>
              <a:buChar char="•"/>
            </a:pPr>
            <a:r>
              <a:rPr lang="es-ES" sz="2000" b="1" dirty="0">
                <a:solidFill>
                  <a:schemeClr val="accent2">
                    <a:lumMod val="50000"/>
                  </a:schemeClr>
                </a:solidFill>
              </a:rPr>
              <a:t>Representatividad biológica </a:t>
            </a:r>
            <a:r>
              <a:rPr lang="es-ES" sz="2000" dirty="0">
                <a:solidFill>
                  <a:schemeClr val="accent2">
                    <a:lumMod val="50000"/>
                  </a:schemeClr>
                </a:solidFill>
              </a:rPr>
              <a:t>a nivel local, regional y nacional. </a:t>
            </a:r>
          </a:p>
          <a:p>
            <a:pPr marL="285750" indent="-285750">
              <a:buFont typeface="Arial" panose="020B0604020202020204" pitchFamily="34" charset="0"/>
              <a:buChar char="•"/>
            </a:pPr>
            <a:endParaRPr lang="es-ES" sz="2000" dirty="0">
              <a:solidFill>
                <a:schemeClr val="accent2">
                  <a:lumMod val="50000"/>
                </a:schemeClr>
              </a:solidFill>
            </a:endParaRPr>
          </a:p>
          <a:p>
            <a:pPr marL="285750" indent="-285750">
              <a:buFont typeface="Arial" panose="020B0604020202020204" pitchFamily="34" charset="0"/>
              <a:buChar char="•"/>
            </a:pPr>
            <a:r>
              <a:rPr lang="es-ES" sz="2000" dirty="0">
                <a:solidFill>
                  <a:schemeClr val="accent2">
                    <a:lumMod val="50000"/>
                  </a:schemeClr>
                </a:solidFill>
              </a:rPr>
              <a:t>Zonas consideradas de alto valor biológico por poseer altos índices de biodiversidad, o contener especies endémicas, raras, o de distribución reducida, que estén amenazadas, que presenten algún riesgo de extinción o que sus hábitats estén en riesgo; o zonas de congregación de especies o de protección genética - </a:t>
            </a:r>
            <a:r>
              <a:rPr lang="es-ES" sz="2000" b="1" dirty="0">
                <a:solidFill>
                  <a:schemeClr val="accent2">
                    <a:lumMod val="50000"/>
                  </a:schemeClr>
                </a:solidFill>
              </a:rPr>
              <a:t>HOTSPOT</a:t>
            </a:r>
            <a:r>
              <a:rPr lang="es-ES" sz="2000" dirty="0">
                <a:solidFill>
                  <a:schemeClr val="accent2">
                    <a:lumMod val="50000"/>
                  </a:schemeClr>
                </a:solidFill>
              </a:rPr>
              <a:t>. </a:t>
            </a:r>
          </a:p>
          <a:p>
            <a:endParaRPr lang="es-ES" sz="2000" dirty="0">
              <a:solidFill>
                <a:schemeClr val="accent2">
                  <a:lumMod val="50000"/>
                </a:schemeClr>
              </a:solidFill>
            </a:endParaRPr>
          </a:p>
          <a:p>
            <a:pPr marL="285750" indent="-285750">
              <a:buFont typeface="Arial" panose="020B0604020202020204" pitchFamily="34" charset="0"/>
              <a:buChar char="•"/>
            </a:pPr>
            <a:r>
              <a:rPr lang="es-ES" sz="2000" b="1" dirty="0" smtClean="0">
                <a:solidFill>
                  <a:schemeClr val="accent2">
                    <a:lumMod val="50000"/>
                  </a:schemeClr>
                </a:solidFill>
              </a:rPr>
              <a:t>Provisión </a:t>
            </a:r>
            <a:r>
              <a:rPr lang="es-ES" sz="2000" b="1" dirty="0">
                <a:solidFill>
                  <a:schemeClr val="accent2">
                    <a:lumMod val="50000"/>
                  </a:schemeClr>
                </a:solidFill>
              </a:rPr>
              <a:t>de servicios ecosistémicos</a:t>
            </a:r>
            <a:r>
              <a:rPr lang="es-ES" sz="2000" dirty="0">
                <a:solidFill>
                  <a:schemeClr val="accent2">
                    <a:lumMod val="50000"/>
                  </a:schemeClr>
                </a:solidFill>
              </a:rPr>
              <a:t>, como la provisión y regulación del recurso hídrico; la reducción y mitigación de riesgos naturales; la regulación del clima; la provisión de alimento; y la protección de sitios con valor escénico o paisajístico, entre otros</a:t>
            </a:r>
            <a:r>
              <a:rPr lang="es-ES" sz="2000" dirty="0" smtClean="0">
                <a:solidFill>
                  <a:schemeClr val="accent2">
                    <a:lumMod val="50000"/>
                  </a:schemeClr>
                </a:solidFill>
              </a:rPr>
              <a:t>.</a:t>
            </a:r>
          </a:p>
          <a:p>
            <a:pPr marL="285750" indent="-285750">
              <a:buFont typeface="Arial" panose="020B0604020202020204" pitchFamily="34" charset="0"/>
              <a:buChar char="•"/>
            </a:pPr>
            <a:endParaRPr lang="es-ES" sz="2000" dirty="0">
              <a:solidFill>
                <a:schemeClr val="accent2">
                  <a:lumMod val="50000"/>
                </a:schemeClr>
              </a:solidFill>
            </a:endParaRPr>
          </a:p>
          <a:p>
            <a:pPr marL="285750" indent="-285750">
              <a:buFont typeface="Arial" panose="020B0604020202020204" pitchFamily="34" charset="0"/>
              <a:buChar char="•"/>
            </a:pPr>
            <a:r>
              <a:rPr lang="es-CO" sz="2000" b="1" dirty="0" smtClean="0">
                <a:solidFill>
                  <a:schemeClr val="accent2">
                    <a:lumMod val="50000"/>
                  </a:schemeClr>
                </a:solidFill>
              </a:rPr>
              <a:t>Protección </a:t>
            </a:r>
            <a:r>
              <a:rPr lang="es-CO" sz="2000" b="1" dirty="0">
                <a:solidFill>
                  <a:schemeClr val="accent2">
                    <a:lumMod val="50000"/>
                  </a:schemeClr>
                </a:solidFill>
              </a:rPr>
              <a:t>de áreas asociadas a etnias, culturas propias, vestigios arqueológicos o patrimonio histórico. </a:t>
            </a:r>
            <a:endParaRPr lang="es-CO" sz="2000" b="1" dirty="0" smtClean="0">
              <a:solidFill>
                <a:schemeClr val="accent2">
                  <a:lumMod val="50000"/>
                </a:schemeClr>
              </a:solidFill>
            </a:endParaRPr>
          </a:p>
          <a:p>
            <a:pPr marL="285750" indent="-285750">
              <a:buFont typeface="Arial" panose="020B0604020202020204" pitchFamily="34" charset="0"/>
              <a:buChar char="•"/>
            </a:pPr>
            <a:endParaRPr lang="es-CO" sz="2000" b="1" dirty="0">
              <a:solidFill>
                <a:schemeClr val="accent2">
                  <a:lumMod val="50000"/>
                </a:schemeClr>
              </a:solidFill>
            </a:endParaRPr>
          </a:p>
        </p:txBody>
      </p:sp>
    </p:spTree>
    <p:extLst>
      <p:ext uri="{BB962C8B-B14F-4D97-AF65-F5344CB8AC3E}">
        <p14:creationId xmlns:p14="http://schemas.microsoft.com/office/powerpoint/2010/main" val="3908944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8209222" cy="1000162"/>
          </a:xfrm>
        </p:spPr>
        <p:txBody>
          <a:bodyPr>
            <a:normAutofit/>
          </a:bodyPr>
          <a:lstStyle/>
          <a:p>
            <a:r>
              <a:rPr lang="es-CO" dirty="0" smtClean="0"/>
              <a:t>Fase I de Preparación: </a:t>
            </a:r>
            <a:r>
              <a:rPr lang="es-CO" dirty="0"/>
              <a:t>Estado del Arte socioeconómica y </a:t>
            </a:r>
            <a:r>
              <a:rPr lang="es-CO" dirty="0" smtClean="0"/>
              <a:t>cultural</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22</a:t>
            </a:fld>
            <a:endParaRPr lang="es-ES" dirty="0"/>
          </a:p>
        </p:txBody>
      </p:sp>
      <p:sp>
        <p:nvSpPr>
          <p:cNvPr id="7" name="CuadroTexto 6"/>
          <p:cNvSpPr txBox="1"/>
          <p:nvPr/>
        </p:nvSpPr>
        <p:spPr>
          <a:xfrm>
            <a:off x="672664" y="1721686"/>
            <a:ext cx="7926090" cy="3170099"/>
          </a:xfrm>
          <a:prstGeom prst="rect">
            <a:avLst/>
          </a:prstGeom>
          <a:noFill/>
        </p:spPr>
        <p:txBody>
          <a:bodyPr wrap="square" rtlCol="0">
            <a:spAutoFit/>
          </a:bodyPr>
          <a:lstStyle/>
          <a:p>
            <a:r>
              <a:rPr lang="es-ES" sz="2000" b="1" dirty="0" smtClean="0">
                <a:solidFill>
                  <a:schemeClr val="accent2">
                    <a:lumMod val="50000"/>
                  </a:schemeClr>
                </a:solidFill>
              </a:rPr>
              <a:t>Recopila </a:t>
            </a:r>
            <a:r>
              <a:rPr lang="es-ES" sz="2000" b="1" dirty="0">
                <a:solidFill>
                  <a:schemeClr val="accent2">
                    <a:lumMod val="50000"/>
                  </a:schemeClr>
                </a:solidFill>
              </a:rPr>
              <a:t>la información básica existente </a:t>
            </a:r>
            <a:r>
              <a:rPr lang="es-ES" sz="2000" dirty="0">
                <a:solidFill>
                  <a:schemeClr val="accent2">
                    <a:lumMod val="50000"/>
                  </a:schemeClr>
                </a:solidFill>
              </a:rPr>
              <a:t>sobre los actores estratégicos, los sistemas productivos, culturales y simbólicos que reflejen la relación de las comunidades con el área preliminar a declarar o ampliar, con el fin de incorporar el conocimiento de los diferentes intereses e iniciativas en el proceso de declaratoria o ampliación</a:t>
            </a:r>
            <a:r>
              <a:rPr lang="es-ES" sz="2000" dirty="0" smtClean="0">
                <a:solidFill>
                  <a:schemeClr val="accent2">
                    <a:lumMod val="50000"/>
                  </a:schemeClr>
                </a:solidFill>
              </a:rPr>
              <a:t>.</a:t>
            </a:r>
          </a:p>
          <a:p>
            <a:endParaRPr lang="es-ES" sz="2000" dirty="0">
              <a:solidFill>
                <a:schemeClr val="accent2">
                  <a:lumMod val="50000"/>
                </a:schemeClr>
              </a:solidFill>
            </a:endParaRPr>
          </a:p>
          <a:p>
            <a:r>
              <a:rPr lang="es-ES" sz="2000" dirty="0" smtClean="0">
                <a:solidFill>
                  <a:schemeClr val="accent2">
                    <a:lumMod val="50000"/>
                  </a:schemeClr>
                </a:solidFill>
              </a:rPr>
              <a:t>Primer </a:t>
            </a:r>
            <a:r>
              <a:rPr lang="es-ES" sz="2000" dirty="0">
                <a:solidFill>
                  <a:schemeClr val="accent2">
                    <a:lumMod val="50000"/>
                  </a:schemeClr>
                </a:solidFill>
              </a:rPr>
              <a:t>análisis de la propuesta de conservación en relación con las comunidades campesinas, territorios de grupos étnicos, sectores productivos, entidades territoriales, entre otros, que se localizan o tienen influencia en la zona.</a:t>
            </a:r>
            <a:endParaRPr lang="es-CO" sz="2000" dirty="0">
              <a:solidFill>
                <a:schemeClr val="accent2">
                  <a:lumMod val="50000"/>
                </a:schemeClr>
              </a:solidFill>
            </a:endParaRPr>
          </a:p>
        </p:txBody>
      </p:sp>
    </p:spTree>
    <p:extLst>
      <p:ext uri="{BB962C8B-B14F-4D97-AF65-F5344CB8AC3E}">
        <p14:creationId xmlns:p14="http://schemas.microsoft.com/office/powerpoint/2010/main" val="1091256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8209222" cy="1000162"/>
          </a:xfrm>
        </p:spPr>
        <p:txBody>
          <a:bodyPr>
            <a:normAutofit/>
          </a:bodyPr>
          <a:lstStyle/>
          <a:p>
            <a:r>
              <a:rPr lang="es-CO" dirty="0" smtClean="0"/>
              <a:t>Fase I de Preparación: </a:t>
            </a:r>
            <a:r>
              <a:rPr lang="es-CO" dirty="0"/>
              <a:t>Canales de Comunicación</a:t>
            </a: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23</a:t>
            </a:fld>
            <a:endParaRPr lang="es-ES" dirty="0"/>
          </a:p>
        </p:txBody>
      </p:sp>
      <p:sp>
        <p:nvSpPr>
          <p:cNvPr id="7" name="CuadroTexto 6"/>
          <p:cNvSpPr txBox="1"/>
          <p:nvPr/>
        </p:nvSpPr>
        <p:spPr>
          <a:xfrm>
            <a:off x="438984" y="1010970"/>
            <a:ext cx="7926090" cy="5016758"/>
          </a:xfrm>
          <a:prstGeom prst="rect">
            <a:avLst/>
          </a:prstGeom>
          <a:solidFill>
            <a:schemeClr val="tx1"/>
          </a:solidFill>
        </p:spPr>
        <p:txBody>
          <a:bodyPr wrap="square" rtlCol="0">
            <a:spAutoFit/>
          </a:bodyPr>
          <a:lstStyle/>
          <a:p>
            <a:pPr algn="just"/>
            <a:r>
              <a:rPr lang="es-ES" sz="2000" b="1" dirty="0" smtClean="0">
                <a:solidFill>
                  <a:schemeClr val="accent2">
                    <a:lumMod val="50000"/>
                  </a:schemeClr>
                </a:solidFill>
              </a:rPr>
              <a:t>Generar </a:t>
            </a:r>
            <a:r>
              <a:rPr lang="es-ES" sz="2000" b="1" dirty="0">
                <a:solidFill>
                  <a:schemeClr val="accent2">
                    <a:lumMod val="50000"/>
                  </a:schemeClr>
                </a:solidFill>
              </a:rPr>
              <a:t>estrategias de comunicación con los actores estratégicos (comunidades, instituciones, organizaciones sociales o entes territoriales, entre otros) involucrados en la propuesta de conservación. </a:t>
            </a:r>
            <a:endParaRPr lang="es-ES" sz="2000" b="1" dirty="0" smtClean="0">
              <a:solidFill>
                <a:schemeClr val="accent2">
                  <a:lumMod val="50000"/>
                </a:schemeClr>
              </a:solidFill>
            </a:endParaRPr>
          </a:p>
          <a:p>
            <a:endParaRPr lang="es-ES" sz="2000" dirty="0">
              <a:solidFill>
                <a:schemeClr val="accent2">
                  <a:lumMod val="50000"/>
                </a:schemeClr>
              </a:solidFill>
            </a:endParaRPr>
          </a:p>
          <a:p>
            <a:r>
              <a:rPr lang="es-ES" sz="2000" dirty="0" smtClean="0">
                <a:solidFill>
                  <a:schemeClr val="accent2">
                    <a:lumMod val="50000"/>
                  </a:schemeClr>
                </a:solidFill>
              </a:rPr>
              <a:t>Estos </a:t>
            </a:r>
            <a:r>
              <a:rPr lang="es-ES" sz="2000" dirty="0">
                <a:solidFill>
                  <a:schemeClr val="accent2">
                    <a:lumMod val="50000"/>
                  </a:schemeClr>
                </a:solidFill>
              </a:rPr>
              <a:t>canales dan inicio a la generación de </a:t>
            </a:r>
            <a:r>
              <a:rPr lang="es-ES" sz="2000" b="1" dirty="0">
                <a:solidFill>
                  <a:schemeClr val="accent2">
                    <a:lumMod val="50000"/>
                  </a:schemeClr>
                </a:solidFill>
              </a:rPr>
              <a:t>confianza y credibilidad </a:t>
            </a:r>
            <a:r>
              <a:rPr lang="es-ES" sz="2000" dirty="0">
                <a:solidFill>
                  <a:schemeClr val="accent2">
                    <a:lumMod val="50000"/>
                  </a:schemeClr>
                </a:solidFill>
              </a:rPr>
              <a:t>por parte tanto de los actores locales como de las instituciones involucradas, la cual solo se logra a partir de la participación activa en el proceso</a:t>
            </a:r>
            <a:r>
              <a:rPr lang="es-ES" sz="2000" dirty="0" smtClean="0">
                <a:solidFill>
                  <a:schemeClr val="accent2">
                    <a:lumMod val="50000"/>
                  </a:schemeClr>
                </a:solidFill>
              </a:rPr>
              <a:t>.</a:t>
            </a:r>
          </a:p>
          <a:p>
            <a:endParaRPr lang="es-ES" sz="2000" dirty="0">
              <a:solidFill>
                <a:schemeClr val="accent2">
                  <a:lumMod val="50000"/>
                </a:schemeClr>
              </a:solidFill>
            </a:endParaRPr>
          </a:p>
          <a:p>
            <a:r>
              <a:rPr lang="es-ES" sz="2000" dirty="0">
                <a:solidFill>
                  <a:schemeClr val="accent2">
                    <a:lumMod val="50000"/>
                  </a:schemeClr>
                </a:solidFill>
              </a:rPr>
              <a:t>Dentro de este componente se presenta</a:t>
            </a:r>
            <a:r>
              <a:rPr lang="es-ES" sz="2000" b="1" dirty="0">
                <a:solidFill>
                  <a:schemeClr val="accent2">
                    <a:lumMod val="50000"/>
                  </a:schemeClr>
                </a:solidFill>
              </a:rPr>
              <a:t> </a:t>
            </a:r>
            <a:r>
              <a:rPr lang="es-ES" sz="2000" dirty="0">
                <a:solidFill>
                  <a:schemeClr val="accent2">
                    <a:lumMod val="50000"/>
                  </a:schemeClr>
                </a:solidFill>
              </a:rPr>
              <a:t>frente a los actores estratégicos, de una manera general, la propuesta de conservación, el significado y finalidad de las áreas protegidas, brindando un panorama sobre las características de las categorías de manejo y los beneficios de la propuesta de conservación. </a:t>
            </a:r>
            <a:endParaRPr lang="es-ES" sz="2000" dirty="0" smtClean="0">
              <a:solidFill>
                <a:schemeClr val="accent2">
                  <a:lumMod val="50000"/>
                </a:schemeClr>
              </a:solidFill>
            </a:endParaRPr>
          </a:p>
          <a:p>
            <a:endParaRPr lang="es-ES" sz="2000" dirty="0">
              <a:solidFill>
                <a:schemeClr val="accent2">
                  <a:lumMod val="50000"/>
                </a:schemeClr>
              </a:solidFill>
            </a:endParaRPr>
          </a:p>
          <a:p>
            <a:r>
              <a:rPr lang="es-ES" sz="2000" dirty="0" smtClean="0">
                <a:solidFill>
                  <a:schemeClr val="accent2">
                    <a:lumMod val="50000"/>
                  </a:schemeClr>
                </a:solidFill>
              </a:rPr>
              <a:t>Este </a:t>
            </a:r>
            <a:r>
              <a:rPr lang="es-ES" sz="2000" dirty="0">
                <a:solidFill>
                  <a:schemeClr val="accent2">
                    <a:lumMod val="50000"/>
                  </a:schemeClr>
                </a:solidFill>
              </a:rPr>
              <a:t>acercamiento </a:t>
            </a:r>
            <a:r>
              <a:rPr lang="es-ES" sz="2000" b="1" dirty="0">
                <a:solidFill>
                  <a:schemeClr val="accent2">
                    <a:lumMod val="50000"/>
                  </a:schemeClr>
                </a:solidFill>
              </a:rPr>
              <a:t>permite que los actores analicen la visión que tienen de su territorio y se consideren las posibilidades de conservación y manejo.</a:t>
            </a:r>
            <a:endParaRPr lang="es-CO" sz="2000" b="1" dirty="0">
              <a:solidFill>
                <a:schemeClr val="accent2">
                  <a:lumMod val="50000"/>
                </a:schemeClr>
              </a:solidFill>
            </a:endParaRPr>
          </a:p>
        </p:txBody>
      </p:sp>
    </p:spTree>
    <p:extLst>
      <p:ext uri="{BB962C8B-B14F-4D97-AF65-F5344CB8AC3E}">
        <p14:creationId xmlns:p14="http://schemas.microsoft.com/office/powerpoint/2010/main" val="1937761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845120" y="1371600"/>
          <a:ext cx="806706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02745" y="92207"/>
            <a:ext cx="7669485" cy="95410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¿Cómo es un proceso de declaratoria de un área </a:t>
            </a:r>
            <a:r>
              <a:rPr kumimoji="0" lang="es-CO" sz="2800" b="1" i="0" u="none" strike="noStrike" kern="1200" cap="none" spc="0" normalizeH="0" baseline="0" noProof="0" dirty="0">
                <a:ln>
                  <a:noFill/>
                </a:ln>
                <a:solidFill>
                  <a:srgbClr val="073D6E"/>
                </a:solidFill>
                <a:effectLst/>
                <a:uLnTx/>
                <a:uFillTx/>
                <a:latin typeface="Calibri Light"/>
                <a:ea typeface="+mn-ea"/>
                <a:cs typeface="+mn-cs"/>
              </a:rPr>
              <a:t>p</a:t>
            </a: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rotegida?</a:t>
            </a:r>
            <a:endParaRPr kumimoji="0" lang="es-CO" sz="2800" b="1"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CuadroTexto 5"/>
          <p:cNvSpPr txBox="1"/>
          <p:nvPr/>
        </p:nvSpPr>
        <p:spPr>
          <a:xfrm>
            <a:off x="305523" y="1371600"/>
            <a:ext cx="615553" cy="23829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prstClr val="white"/>
                </a:solidFill>
                <a:effectLst/>
                <a:uLnTx/>
                <a:uFillTx/>
                <a:latin typeface="Calibri Light"/>
                <a:ea typeface="+mn-ea"/>
                <a:cs typeface="+mn-cs"/>
              </a:rPr>
              <a:t>Preámbulo </a:t>
            </a:r>
            <a:endParaRPr kumimoji="0" lang="es-CO"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7" name="Picture 2" descr="Resultado de imagen para buena id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8730" y="5565347"/>
            <a:ext cx="973136" cy="9731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093107" y="6427113"/>
            <a:ext cx="3156508" cy="43088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smtClean="0">
                <a:ln>
                  <a:noFill/>
                </a:ln>
                <a:effectLst>
                  <a:outerShdw blurRad="38100" dist="38100" dir="2700000" algn="tl">
                    <a:srgbClr val="000000">
                      <a:alpha val="43137"/>
                    </a:srgbClr>
                  </a:outerShdw>
                </a:effectLst>
                <a:uLnTx/>
                <a:uFillTx/>
                <a:latin typeface="Calibri Light"/>
                <a:ea typeface="+mn-ea"/>
                <a:cs typeface="+mn-cs"/>
              </a:rPr>
              <a:t>Resolución 1125 de 2015</a:t>
            </a:r>
            <a:endParaRPr kumimoji="0" lang="es-CO" sz="2200" b="1" i="0" u="none" strike="noStrike" kern="1200" cap="none" spc="0" normalizeH="0" baseline="0" noProof="0" dirty="0">
              <a:ln>
                <a:noFill/>
              </a:ln>
              <a:effectLst>
                <a:outerShdw blurRad="38100" dist="38100" dir="2700000" algn="tl">
                  <a:srgbClr val="000000">
                    <a:alpha val="43137"/>
                  </a:srgbClr>
                </a:outerShdw>
              </a:effectLst>
              <a:uLnTx/>
              <a:uFillTx/>
              <a:latin typeface="Calibri Light"/>
              <a:ea typeface="+mn-ea"/>
              <a:cs typeface="+mn-cs"/>
            </a:endParaRPr>
          </a:p>
        </p:txBody>
      </p:sp>
      <p:sp>
        <p:nvSpPr>
          <p:cNvPr id="9" name="CuadroTexto 8"/>
          <p:cNvSpPr txBox="1"/>
          <p:nvPr/>
        </p:nvSpPr>
        <p:spPr>
          <a:xfrm>
            <a:off x="3057386" y="1368863"/>
            <a:ext cx="39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9264A">
                    <a:lumMod val="50000"/>
                    <a:lumOff val="50000"/>
                  </a:srgbClr>
                </a:solidFill>
                <a:effectLst/>
                <a:uLnTx/>
                <a:uFillTx/>
                <a:latin typeface="Calibri Light"/>
                <a:ea typeface="+mn-ea"/>
                <a:cs typeface="+mn-cs"/>
              </a:rPr>
              <a:t>A partir de la identificación de las prioridades de conservación se da a conocer la iniciativa a los actores estratégicos</a:t>
            </a:r>
            <a:endParaRPr kumimoji="0" lang="es-CO" sz="1200" b="1" i="0" u="none" strike="noStrike" kern="1200" cap="none" spc="0" normalizeH="0" baseline="0" noProof="0" dirty="0">
              <a:ln>
                <a:noFill/>
              </a:ln>
              <a:solidFill>
                <a:srgbClr val="09264A">
                  <a:lumMod val="50000"/>
                  <a:lumOff val="50000"/>
                </a:srgbClr>
              </a:solidFill>
              <a:effectLst/>
              <a:uLnTx/>
              <a:uFillTx/>
              <a:latin typeface="Calibri Light"/>
              <a:ea typeface="+mn-ea"/>
              <a:cs typeface="+mn-cs"/>
            </a:endParaRPr>
          </a:p>
        </p:txBody>
      </p:sp>
      <p:sp>
        <p:nvSpPr>
          <p:cNvPr id="10" name="CuadroTexto 9"/>
          <p:cNvSpPr txBox="1"/>
          <p:nvPr/>
        </p:nvSpPr>
        <p:spPr>
          <a:xfrm>
            <a:off x="5023550" y="2938532"/>
            <a:ext cx="400349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Recopila toda la información, se delimita y se categoriza el </a:t>
            </a:r>
            <a:r>
              <a:rPr kumimoji="0" lang="es-CO" sz="1200" b="1" i="0" u="none" strike="noStrike" kern="1200" cap="none" spc="0" normalizeH="0" baseline="0" noProof="0" dirty="0">
                <a:ln>
                  <a:noFill/>
                </a:ln>
                <a:solidFill>
                  <a:srgbClr val="00B0F0"/>
                </a:solidFill>
                <a:effectLst/>
                <a:uLnTx/>
                <a:uFillTx/>
                <a:latin typeface="Calibri Light"/>
                <a:ea typeface="+mn-ea"/>
                <a:cs typeface="+mn-cs"/>
              </a:rPr>
              <a:t>á</a:t>
            </a: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rea</a:t>
            </a:r>
            <a:endParaRPr kumimoji="0" lang="es-CO" sz="1200" b="1" i="0" u="none" strike="noStrike" kern="1200" cap="none" spc="0" normalizeH="0" baseline="0" noProof="0" dirty="0">
              <a:ln>
                <a:noFill/>
              </a:ln>
              <a:solidFill>
                <a:srgbClr val="00B0F0"/>
              </a:solidFill>
              <a:effectLst/>
              <a:uLnTx/>
              <a:uFillTx/>
              <a:latin typeface="Calibri Light"/>
              <a:ea typeface="+mn-ea"/>
              <a:cs typeface="+mn-cs"/>
            </a:endParaRPr>
          </a:p>
        </p:txBody>
      </p:sp>
      <p:sp>
        <p:nvSpPr>
          <p:cNvPr id="11" name="CuadroTexto 10"/>
          <p:cNvSpPr txBox="1"/>
          <p:nvPr/>
        </p:nvSpPr>
        <p:spPr>
          <a:xfrm>
            <a:off x="6952387" y="5507837"/>
            <a:ext cx="2074654"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smtClean="0">
                <a:ln>
                  <a:noFill/>
                </a:ln>
                <a:solidFill>
                  <a:srgbClr val="0098BC"/>
                </a:solidFill>
                <a:effectLst/>
                <a:uLnTx/>
                <a:uFillTx/>
                <a:latin typeface="Calibri Light"/>
                <a:ea typeface="+mn-ea"/>
                <a:cs typeface="+mn-cs"/>
              </a:rPr>
              <a:t>Culmina el proceso mediante la elaboración del documento síntesis y declaratoria</a:t>
            </a:r>
            <a:endParaRPr kumimoji="0" lang="es-CO" sz="1050" b="1" i="0" u="none" strike="noStrike" kern="1200" cap="none" spc="0" normalizeH="0" baseline="0" noProof="0" dirty="0">
              <a:ln>
                <a:noFill/>
              </a:ln>
              <a:solidFill>
                <a:srgbClr val="0098BC"/>
              </a:solidFill>
              <a:effectLst/>
              <a:uLnTx/>
              <a:uFillTx/>
              <a:latin typeface="Calibri Light"/>
              <a:ea typeface="+mn-ea"/>
              <a:cs typeface="+mn-cs"/>
            </a:endParaRPr>
          </a:p>
        </p:txBody>
      </p:sp>
      <p:sp>
        <p:nvSpPr>
          <p:cNvPr id="8" name="CuadroTexto 7"/>
          <p:cNvSpPr txBox="1"/>
          <p:nvPr/>
        </p:nvSpPr>
        <p:spPr>
          <a:xfrm>
            <a:off x="4401866" y="977250"/>
            <a:ext cx="1189493" cy="307777"/>
          </a:xfrm>
          <a:prstGeom prst="rect">
            <a:avLst/>
          </a:prstGeom>
          <a:noFill/>
        </p:spPr>
        <p:txBody>
          <a:bodyPr wrap="none" rtlCol="0">
            <a:spAutoFit/>
          </a:bodyPr>
          <a:lstStyle/>
          <a:p>
            <a:r>
              <a:rPr lang="es-CO" sz="1400" dirty="0" smtClean="0">
                <a:solidFill>
                  <a:schemeClr val="tx2">
                    <a:lumMod val="50000"/>
                  </a:schemeClr>
                </a:solidFill>
              </a:rPr>
              <a:t>Componentes</a:t>
            </a:r>
            <a:endParaRPr lang="es-CO" sz="1400" dirty="0">
              <a:solidFill>
                <a:schemeClr val="tx2">
                  <a:lumMod val="50000"/>
                </a:schemeClr>
              </a:solidFill>
            </a:endParaRPr>
          </a:p>
        </p:txBody>
      </p:sp>
      <p:sp>
        <p:nvSpPr>
          <p:cNvPr id="13" name="Abrir llave 12"/>
          <p:cNvSpPr/>
          <p:nvPr/>
        </p:nvSpPr>
        <p:spPr>
          <a:xfrm rot="5400000">
            <a:off x="4849672" y="-566560"/>
            <a:ext cx="310431" cy="3895003"/>
          </a:xfrm>
          <a:prstGeom prst="leftBrace">
            <a:avLst>
              <a:gd name="adj1" fmla="val 22100"/>
              <a:gd name="adj2"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48" y="1192190"/>
            <a:ext cx="555702" cy="416240"/>
          </a:xfrm>
          <a:prstGeom prst="rect">
            <a:avLst/>
          </a:prstGeom>
        </p:spPr>
      </p:pic>
      <p:sp>
        <p:nvSpPr>
          <p:cNvPr id="14" name="Rectángulo redondeado 13"/>
          <p:cNvSpPr/>
          <p:nvPr/>
        </p:nvSpPr>
        <p:spPr>
          <a:xfrm>
            <a:off x="2928189" y="2669191"/>
            <a:ext cx="6098852" cy="1655801"/>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7826" y="1807651"/>
            <a:ext cx="555702" cy="416240"/>
          </a:xfrm>
          <a:prstGeom prst="rect">
            <a:avLst/>
          </a:prstGeom>
        </p:spPr>
      </p:pic>
    </p:spTree>
    <p:extLst>
      <p:ext uri="{BB962C8B-B14F-4D97-AF65-F5344CB8AC3E}">
        <p14:creationId xmlns:p14="http://schemas.microsoft.com/office/powerpoint/2010/main" val="386711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7866638" cy="558728"/>
          </a:xfrm>
        </p:spPr>
        <p:txBody>
          <a:bodyPr/>
          <a:lstStyle/>
          <a:p>
            <a:r>
              <a:rPr lang="es-CO" dirty="0" smtClean="0"/>
              <a:t>Fase II de Aprestamiento</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25</a:t>
            </a:fld>
            <a:endParaRPr lang="es-ES" dirty="0"/>
          </a:p>
        </p:txBody>
      </p:sp>
      <p:sp>
        <p:nvSpPr>
          <p:cNvPr id="7" name="CuadroTexto 6"/>
          <p:cNvSpPr txBox="1"/>
          <p:nvPr/>
        </p:nvSpPr>
        <p:spPr>
          <a:xfrm>
            <a:off x="155851" y="830409"/>
            <a:ext cx="8763560" cy="2308324"/>
          </a:xfrm>
          <a:prstGeom prst="rect">
            <a:avLst/>
          </a:prstGeom>
          <a:noFill/>
        </p:spPr>
        <p:txBody>
          <a:bodyPr wrap="square" rtlCol="0">
            <a:spAutoFit/>
          </a:bodyPr>
          <a:lstStyle/>
          <a:p>
            <a:r>
              <a:rPr lang="es-ES" b="1" dirty="0" smtClean="0">
                <a:solidFill>
                  <a:srgbClr val="0070C0"/>
                </a:solidFill>
              </a:rPr>
              <a:t>Finalidad </a:t>
            </a:r>
            <a:r>
              <a:rPr lang="es-ES" dirty="0" smtClean="0">
                <a:solidFill>
                  <a:srgbClr val="0070C0"/>
                </a:solidFill>
              </a:rPr>
              <a:t>: </a:t>
            </a:r>
            <a:r>
              <a:rPr lang="es-ES" dirty="0">
                <a:solidFill>
                  <a:srgbClr val="0070C0"/>
                </a:solidFill>
              </a:rPr>
              <a:t>compilar la información biofísica, socioeconómica y cultural que sustenta la necesidad de declarar o ampliar el área protegida </a:t>
            </a:r>
            <a:r>
              <a:rPr lang="es-ES" dirty="0" smtClean="0">
                <a:solidFill>
                  <a:srgbClr val="0070C0"/>
                </a:solidFill>
              </a:rPr>
              <a:t>. </a:t>
            </a:r>
          </a:p>
          <a:p>
            <a:endParaRPr lang="es-ES" dirty="0">
              <a:solidFill>
                <a:srgbClr val="0070C0"/>
              </a:solidFill>
            </a:endParaRPr>
          </a:p>
          <a:p>
            <a:r>
              <a:rPr lang="es-ES" b="1" i="1" dirty="0" smtClean="0">
                <a:solidFill>
                  <a:srgbClr val="0070C0"/>
                </a:solidFill>
              </a:rPr>
              <a:t>Solicitar </a:t>
            </a:r>
            <a:r>
              <a:rPr lang="es-ES" b="1" i="1" dirty="0">
                <a:solidFill>
                  <a:srgbClr val="0070C0"/>
                </a:solidFill>
              </a:rPr>
              <a:t>información </a:t>
            </a:r>
            <a:r>
              <a:rPr lang="es-ES" i="1" dirty="0">
                <a:solidFill>
                  <a:srgbClr val="0070C0"/>
                </a:solidFill>
              </a:rPr>
              <a:t>a las entidades competentes, con el fin de analizar aspectos como propiedad y tenencia de la tierra, presencia de grupos étnicos, existencia de solicitudes, títulos mineros o zonas de interés minero estratégico, proyectos de exploración o explotación de hidrocarburos, desarrollos viales proyectados, y presencia de cultivos de uso </a:t>
            </a:r>
            <a:r>
              <a:rPr lang="es-ES" i="1" dirty="0" smtClean="0">
                <a:solidFill>
                  <a:srgbClr val="0070C0"/>
                </a:solidFill>
              </a:rPr>
              <a:t>ilícito, entre otros.</a:t>
            </a:r>
            <a:endParaRPr lang="es-CO" i="1" dirty="0">
              <a:solidFill>
                <a:srgbClr val="0070C0"/>
              </a:solidFill>
            </a:endParaRPr>
          </a:p>
        </p:txBody>
      </p:sp>
      <p:graphicFrame>
        <p:nvGraphicFramePr>
          <p:cNvPr id="9" name="Diagrama 8"/>
          <p:cNvGraphicFramePr/>
          <p:nvPr>
            <p:extLst>
              <p:ext uri="{D42A27DB-BD31-4B8C-83A1-F6EECF244321}">
                <p14:modId xmlns:p14="http://schemas.microsoft.com/office/powerpoint/2010/main" val="2835391738"/>
              </p:ext>
            </p:extLst>
          </p:nvPr>
        </p:nvGraphicFramePr>
        <p:xfrm>
          <a:off x="627007" y="3467139"/>
          <a:ext cx="7504387" cy="277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252249" y="3440120"/>
            <a:ext cx="1959575" cy="461665"/>
          </a:xfrm>
          <a:prstGeom prst="rect">
            <a:avLst/>
          </a:prstGeom>
          <a:noFill/>
        </p:spPr>
        <p:txBody>
          <a:bodyPr wrap="none" rtlCol="0">
            <a:spAutoFit/>
          </a:bodyPr>
          <a:lstStyle/>
          <a:p>
            <a:r>
              <a:rPr lang="es-CO" sz="2400" b="1" dirty="0" smtClean="0">
                <a:solidFill>
                  <a:srgbClr val="0070C0"/>
                </a:solidFill>
              </a:rPr>
              <a:t>Componentes:</a:t>
            </a:r>
            <a:endParaRPr lang="es-CO" sz="2400" b="1" dirty="0">
              <a:solidFill>
                <a:srgbClr val="0070C0"/>
              </a:solidFill>
            </a:endParaRPr>
          </a:p>
        </p:txBody>
      </p:sp>
    </p:spTree>
    <p:extLst>
      <p:ext uri="{BB962C8B-B14F-4D97-AF65-F5344CB8AC3E}">
        <p14:creationId xmlns:p14="http://schemas.microsoft.com/office/powerpoint/2010/main" val="2349413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7866638" cy="558728"/>
          </a:xfrm>
        </p:spPr>
        <p:txBody>
          <a:bodyPr>
            <a:normAutofit fontScale="90000"/>
          </a:bodyPr>
          <a:lstStyle/>
          <a:p>
            <a:r>
              <a:rPr lang="es-CO" dirty="0" smtClean="0"/>
              <a:t>Fase II de Aprestamiento:   </a:t>
            </a:r>
            <a:r>
              <a:rPr lang="es-ES" dirty="0" smtClean="0"/>
              <a:t>Identificación </a:t>
            </a:r>
            <a:r>
              <a:rPr lang="es-ES" dirty="0"/>
              <a:t>y descripción de </a:t>
            </a:r>
            <a:r>
              <a:rPr lang="es-ES" dirty="0" smtClean="0"/>
              <a:t>actores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26</a:t>
            </a:fld>
            <a:endParaRPr lang="es-ES" dirty="0"/>
          </a:p>
        </p:txBody>
      </p:sp>
      <p:sp>
        <p:nvSpPr>
          <p:cNvPr id="7" name="CuadroTexto 6"/>
          <p:cNvSpPr txBox="1"/>
          <p:nvPr/>
        </p:nvSpPr>
        <p:spPr>
          <a:xfrm>
            <a:off x="467526" y="1887705"/>
            <a:ext cx="8218314" cy="2246769"/>
          </a:xfrm>
          <a:prstGeom prst="rect">
            <a:avLst/>
          </a:prstGeom>
          <a:noFill/>
        </p:spPr>
        <p:txBody>
          <a:bodyPr wrap="square" rtlCol="0">
            <a:spAutoFit/>
          </a:bodyPr>
          <a:lstStyle/>
          <a:p>
            <a:r>
              <a:rPr lang="es-ES" sz="2000" dirty="0" smtClean="0">
                <a:solidFill>
                  <a:srgbClr val="0070C0"/>
                </a:solidFill>
              </a:rPr>
              <a:t>Realizar </a:t>
            </a:r>
            <a:r>
              <a:rPr lang="es-ES" sz="2000" dirty="0">
                <a:solidFill>
                  <a:srgbClr val="0070C0"/>
                </a:solidFill>
              </a:rPr>
              <a:t>la caracterización de los actores con el fin de tener un conocimiento sobre la red social que incluye entre </a:t>
            </a:r>
            <a:r>
              <a:rPr lang="es-ES" sz="2000" dirty="0" smtClean="0">
                <a:solidFill>
                  <a:srgbClr val="0070C0"/>
                </a:solidFill>
              </a:rPr>
              <a:t>otros:</a:t>
            </a:r>
          </a:p>
          <a:p>
            <a:endParaRPr lang="es-ES" sz="2000" dirty="0" smtClean="0">
              <a:solidFill>
                <a:srgbClr val="0070C0"/>
              </a:solidFill>
            </a:endParaRPr>
          </a:p>
          <a:p>
            <a:pPr marL="285750" indent="-285750">
              <a:buFont typeface="Arial" panose="020B0604020202020204" pitchFamily="34" charset="0"/>
              <a:buChar char="•"/>
            </a:pPr>
            <a:r>
              <a:rPr lang="es-ES" sz="2000" dirty="0" smtClean="0">
                <a:solidFill>
                  <a:srgbClr val="0070C0"/>
                </a:solidFill>
              </a:rPr>
              <a:t>pobladores</a:t>
            </a:r>
            <a:r>
              <a:rPr lang="es-ES" sz="2000" dirty="0">
                <a:solidFill>
                  <a:srgbClr val="0070C0"/>
                </a:solidFill>
              </a:rPr>
              <a:t>, </a:t>
            </a:r>
            <a:r>
              <a:rPr lang="es-ES" sz="2000" dirty="0" smtClean="0">
                <a:solidFill>
                  <a:srgbClr val="0070C0"/>
                </a:solidFill>
              </a:rPr>
              <a:t>usuarios</a:t>
            </a:r>
          </a:p>
          <a:p>
            <a:pPr marL="285750" indent="-285750">
              <a:buFont typeface="Arial" panose="020B0604020202020204" pitchFamily="34" charset="0"/>
              <a:buChar char="•"/>
            </a:pPr>
            <a:r>
              <a:rPr lang="es-ES" sz="2000" dirty="0" smtClean="0">
                <a:solidFill>
                  <a:srgbClr val="0070C0"/>
                </a:solidFill>
              </a:rPr>
              <a:t>instituciones </a:t>
            </a:r>
            <a:r>
              <a:rPr lang="es-ES" sz="2000" dirty="0">
                <a:solidFill>
                  <a:srgbClr val="0070C0"/>
                </a:solidFill>
              </a:rPr>
              <a:t>públicas, privadas, nacionales e </a:t>
            </a:r>
            <a:r>
              <a:rPr lang="es-ES" sz="2000" dirty="0" smtClean="0">
                <a:solidFill>
                  <a:srgbClr val="0070C0"/>
                </a:solidFill>
              </a:rPr>
              <a:t>internacionales</a:t>
            </a:r>
          </a:p>
          <a:p>
            <a:pPr marL="285750" indent="-285750">
              <a:buFont typeface="Arial" panose="020B0604020202020204" pitchFamily="34" charset="0"/>
              <a:buChar char="•"/>
            </a:pPr>
            <a:r>
              <a:rPr lang="es-ES" sz="2000" dirty="0" smtClean="0">
                <a:solidFill>
                  <a:srgbClr val="0070C0"/>
                </a:solidFill>
              </a:rPr>
              <a:t>comunidad científica</a:t>
            </a:r>
          </a:p>
          <a:p>
            <a:pPr marL="285750" indent="-285750">
              <a:buFont typeface="Arial" panose="020B0604020202020204" pitchFamily="34" charset="0"/>
              <a:buChar char="•"/>
            </a:pPr>
            <a:r>
              <a:rPr lang="es-ES" sz="2000" dirty="0" smtClean="0">
                <a:solidFill>
                  <a:srgbClr val="0070C0"/>
                </a:solidFill>
              </a:rPr>
              <a:t>sector </a:t>
            </a:r>
            <a:r>
              <a:rPr lang="es-ES" sz="2000" dirty="0">
                <a:solidFill>
                  <a:srgbClr val="0070C0"/>
                </a:solidFill>
              </a:rPr>
              <a:t>productivo relacionado con el área.</a:t>
            </a:r>
            <a:endParaRPr lang="es-CO" sz="2000" i="1" dirty="0">
              <a:solidFill>
                <a:srgbClr val="0070C0"/>
              </a:solidFill>
            </a:endParaRPr>
          </a:p>
        </p:txBody>
      </p:sp>
    </p:spTree>
    <p:extLst>
      <p:ext uri="{BB962C8B-B14F-4D97-AF65-F5344CB8AC3E}">
        <p14:creationId xmlns:p14="http://schemas.microsoft.com/office/powerpoint/2010/main" val="184479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558728"/>
          </a:xfrm>
        </p:spPr>
        <p:txBody>
          <a:bodyPr>
            <a:normAutofit fontScale="90000"/>
          </a:bodyPr>
          <a:lstStyle/>
          <a:p>
            <a:r>
              <a:rPr lang="es-CO" dirty="0" smtClean="0"/>
              <a:t>Fase II de Aprestamiento: Participación </a:t>
            </a:r>
            <a:r>
              <a:rPr lang="es-CO" dirty="0"/>
              <a:t>activa de actores </a:t>
            </a: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27</a:t>
            </a:fld>
            <a:endParaRPr lang="es-ES" dirty="0"/>
          </a:p>
        </p:txBody>
      </p:sp>
      <p:sp>
        <p:nvSpPr>
          <p:cNvPr id="7" name="CuadroTexto 6"/>
          <p:cNvSpPr txBox="1"/>
          <p:nvPr/>
        </p:nvSpPr>
        <p:spPr>
          <a:xfrm>
            <a:off x="380440" y="1698637"/>
            <a:ext cx="8218314" cy="3477875"/>
          </a:xfrm>
          <a:prstGeom prst="rect">
            <a:avLst/>
          </a:prstGeom>
          <a:noFill/>
        </p:spPr>
        <p:txBody>
          <a:bodyPr wrap="square" rtlCol="0">
            <a:spAutoFit/>
          </a:bodyPr>
          <a:lstStyle/>
          <a:p>
            <a:r>
              <a:rPr lang="es-ES" sz="2000" dirty="0" smtClean="0">
                <a:solidFill>
                  <a:srgbClr val="0070C0"/>
                </a:solidFill>
              </a:rPr>
              <a:t>Elaborar </a:t>
            </a:r>
            <a:r>
              <a:rPr lang="es-ES" sz="2000" dirty="0">
                <a:solidFill>
                  <a:srgbClr val="0070C0"/>
                </a:solidFill>
              </a:rPr>
              <a:t>una “Agenda Conjunta de Trabajo”, que integre a los actores comprometidos en el área de interés, para </a:t>
            </a:r>
            <a:r>
              <a:rPr lang="es-ES" sz="2000" b="1" dirty="0">
                <a:solidFill>
                  <a:srgbClr val="0070C0"/>
                </a:solidFill>
              </a:rPr>
              <a:t>establecer acuerdos e instancias de coordinación que respondan a la iniciativa de conservación</a:t>
            </a:r>
            <a:r>
              <a:rPr lang="es-ES" sz="2000" dirty="0" smtClean="0">
                <a:solidFill>
                  <a:srgbClr val="0070C0"/>
                </a:solidFill>
              </a:rPr>
              <a:t>.</a:t>
            </a:r>
          </a:p>
          <a:p>
            <a:endParaRPr lang="es-ES" sz="2000" dirty="0">
              <a:solidFill>
                <a:srgbClr val="0070C0"/>
              </a:solidFill>
            </a:endParaRPr>
          </a:p>
          <a:p>
            <a:r>
              <a:rPr lang="es-ES" sz="2000" dirty="0" smtClean="0">
                <a:solidFill>
                  <a:srgbClr val="0070C0"/>
                </a:solidFill>
              </a:rPr>
              <a:t> </a:t>
            </a:r>
            <a:r>
              <a:rPr lang="es-ES" sz="2000" dirty="0">
                <a:solidFill>
                  <a:srgbClr val="0070C0"/>
                </a:solidFill>
              </a:rPr>
              <a:t>Igualmente, se </a:t>
            </a:r>
            <a:r>
              <a:rPr lang="es-ES" sz="2000" b="1" dirty="0">
                <a:solidFill>
                  <a:srgbClr val="0070C0"/>
                </a:solidFill>
              </a:rPr>
              <a:t>identificarán los posibles aliados para el proceso, los recursos financieros, logísticos, operativos y humanos necesarios para la implementación de la Agenda Conjunta de </a:t>
            </a:r>
            <a:r>
              <a:rPr lang="es-ES" sz="2000" b="1" dirty="0" smtClean="0">
                <a:solidFill>
                  <a:srgbClr val="0070C0"/>
                </a:solidFill>
              </a:rPr>
              <a:t>Trabajo</a:t>
            </a:r>
            <a:r>
              <a:rPr lang="es-ES" sz="2000" b="1" dirty="0">
                <a:solidFill>
                  <a:srgbClr val="0070C0"/>
                </a:solidFill>
              </a:rPr>
              <a:t> </a:t>
            </a:r>
            <a:r>
              <a:rPr lang="es-ES" sz="2000" b="1" dirty="0" smtClean="0">
                <a:solidFill>
                  <a:srgbClr val="0070C0"/>
                </a:solidFill>
              </a:rPr>
              <a:t>(quine pone que.., espacios de reunión, frecuencia..)</a:t>
            </a:r>
          </a:p>
          <a:p>
            <a:endParaRPr lang="es-ES" sz="2000" dirty="0">
              <a:solidFill>
                <a:srgbClr val="0070C0"/>
              </a:solidFill>
            </a:endParaRPr>
          </a:p>
          <a:p>
            <a:r>
              <a:rPr lang="es-ES" sz="2000" dirty="0">
                <a:solidFill>
                  <a:srgbClr val="0070C0"/>
                </a:solidFill>
              </a:rPr>
              <a:t>Dentro de esta agenda se debe incluir la presentación periódica de avances del proceso a la instancia que declara o amplia el área protegida.</a:t>
            </a:r>
            <a:endParaRPr lang="es-CO" sz="2000" i="1" dirty="0">
              <a:solidFill>
                <a:srgbClr val="0070C0"/>
              </a:solidFill>
            </a:endParaRPr>
          </a:p>
        </p:txBody>
      </p:sp>
    </p:spTree>
    <p:extLst>
      <p:ext uri="{BB962C8B-B14F-4D97-AF65-F5344CB8AC3E}">
        <p14:creationId xmlns:p14="http://schemas.microsoft.com/office/powerpoint/2010/main" val="4008928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la 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28</a:t>
            </a:fld>
            <a:endParaRPr lang="es-ES" dirty="0"/>
          </a:p>
        </p:txBody>
      </p:sp>
      <p:sp>
        <p:nvSpPr>
          <p:cNvPr id="7" name="CuadroTexto 6"/>
          <p:cNvSpPr txBox="1"/>
          <p:nvPr/>
        </p:nvSpPr>
        <p:spPr>
          <a:xfrm>
            <a:off x="155851" y="1190185"/>
            <a:ext cx="8392368" cy="3447098"/>
          </a:xfrm>
          <a:prstGeom prst="rect">
            <a:avLst/>
          </a:prstGeom>
          <a:noFill/>
        </p:spPr>
        <p:txBody>
          <a:bodyPr wrap="square" rtlCol="0">
            <a:spAutoFit/>
          </a:bodyPr>
          <a:lstStyle/>
          <a:p>
            <a:r>
              <a:rPr lang="es-ES" sz="2000" dirty="0" smtClean="0">
                <a:solidFill>
                  <a:srgbClr val="0070C0"/>
                </a:solidFill>
              </a:rPr>
              <a:t>Recopila </a:t>
            </a:r>
            <a:r>
              <a:rPr lang="es-ES" sz="2000" dirty="0">
                <a:solidFill>
                  <a:srgbClr val="0070C0"/>
                </a:solidFill>
              </a:rPr>
              <a:t>y </a:t>
            </a:r>
            <a:r>
              <a:rPr lang="es-ES" sz="2000" dirty="0" smtClean="0">
                <a:solidFill>
                  <a:srgbClr val="0070C0"/>
                </a:solidFill>
              </a:rPr>
              <a:t>analiza </a:t>
            </a:r>
            <a:r>
              <a:rPr lang="es-ES" sz="2000" dirty="0">
                <a:solidFill>
                  <a:srgbClr val="0070C0"/>
                </a:solidFill>
              </a:rPr>
              <a:t>la información secundaria e información primaria en los casos que sea pertinente, con el fin de sustentar los criterios biofísicos, socioeconómicos y culturales que se consideran para la declaración o ampliación del área protegida</a:t>
            </a:r>
            <a:r>
              <a:rPr lang="es-ES" sz="2000" dirty="0" smtClean="0">
                <a:solidFill>
                  <a:srgbClr val="0070C0"/>
                </a:solidFill>
              </a:rPr>
              <a:t>.</a:t>
            </a:r>
          </a:p>
          <a:p>
            <a:endParaRPr lang="es-ES" sz="2000" dirty="0">
              <a:solidFill>
                <a:srgbClr val="0070C0"/>
              </a:solidFill>
            </a:endParaRPr>
          </a:p>
          <a:p>
            <a:r>
              <a:rPr lang="es-ES" sz="2000" dirty="0" smtClean="0">
                <a:solidFill>
                  <a:srgbClr val="0070C0"/>
                </a:solidFill>
              </a:rPr>
              <a:t>Aplicar como </a:t>
            </a:r>
            <a:r>
              <a:rPr lang="es-ES" sz="2000" dirty="0">
                <a:solidFill>
                  <a:srgbClr val="0070C0"/>
                </a:solidFill>
              </a:rPr>
              <a:t>mínimo los siguientes criterios</a:t>
            </a:r>
            <a:r>
              <a:rPr lang="es-ES" sz="2000" dirty="0" smtClean="0">
                <a:solidFill>
                  <a:srgbClr val="0070C0"/>
                </a:solidFill>
              </a:rPr>
              <a:t>:</a:t>
            </a:r>
          </a:p>
          <a:p>
            <a:endParaRPr lang="es-ES" sz="2000" b="1" dirty="0">
              <a:solidFill>
                <a:srgbClr val="0070C0"/>
              </a:solidFill>
            </a:endParaRPr>
          </a:p>
          <a:p>
            <a:pPr marL="342900" indent="-342900">
              <a:buFont typeface="Arial" panose="020B0604020202020204" pitchFamily="34" charset="0"/>
              <a:buChar char="•"/>
            </a:pPr>
            <a:r>
              <a:rPr lang="es-ES" sz="2000" b="1" dirty="0" smtClean="0">
                <a:solidFill>
                  <a:srgbClr val="0070C0"/>
                </a:solidFill>
              </a:rPr>
              <a:t>Criterios biofísicos </a:t>
            </a:r>
          </a:p>
          <a:p>
            <a:pPr marL="342900" indent="-342900">
              <a:buFont typeface="Arial" panose="020B0604020202020204" pitchFamily="34" charset="0"/>
              <a:buChar char="•"/>
            </a:pPr>
            <a:endParaRPr lang="es-ES" sz="2000" b="1" dirty="0" smtClean="0">
              <a:solidFill>
                <a:srgbClr val="0070C0"/>
              </a:solidFill>
            </a:endParaRPr>
          </a:p>
          <a:p>
            <a:pPr marL="342900" indent="-342900">
              <a:buFont typeface="Arial" panose="020B0604020202020204" pitchFamily="34" charset="0"/>
              <a:buChar char="•"/>
            </a:pPr>
            <a:r>
              <a:rPr lang="es-CO" sz="2000" b="1" dirty="0">
                <a:solidFill>
                  <a:srgbClr val="0070C0"/>
                </a:solidFill>
              </a:rPr>
              <a:t>Criterios socioeconómicos y culturales </a:t>
            </a:r>
            <a:endParaRPr lang="es-ES" sz="2000" b="1" dirty="0">
              <a:solidFill>
                <a:srgbClr val="0070C0"/>
              </a:solidFill>
            </a:endParaRPr>
          </a:p>
          <a:p>
            <a:endParaRPr lang="es-CO" sz="2000" i="1" dirty="0">
              <a:solidFill>
                <a:srgbClr val="0070C0"/>
              </a:solidFill>
            </a:endParaRPr>
          </a:p>
        </p:txBody>
      </p:sp>
      <p:sp>
        <p:nvSpPr>
          <p:cNvPr id="3" name="Rectángulo 2"/>
          <p:cNvSpPr/>
          <p:nvPr/>
        </p:nvSpPr>
        <p:spPr>
          <a:xfrm>
            <a:off x="0" y="4763119"/>
            <a:ext cx="9051636" cy="1754326"/>
          </a:xfrm>
          <a:prstGeom prst="rect">
            <a:avLst/>
          </a:prstGeom>
          <a:solidFill>
            <a:schemeClr val="tx1"/>
          </a:solidFill>
        </p:spPr>
        <p:txBody>
          <a:bodyPr wrap="square">
            <a:spAutoFit/>
          </a:bodyPr>
          <a:lstStyle/>
          <a:p>
            <a:r>
              <a:rPr lang="es-ES" dirty="0">
                <a:solidFill>
                  <a:srgbClr val="0070C0"/>
                </a:solidFill>
              </a:rPr>
              <a:t>A partir del análisis de esta información biofísica, socioeconómica y cultural recopilada, se establece el estado de conservación del área, las oportunidades y limitantes para su protección, y de esta manera se justifica el aporte del área en cuanto a los objetivos específicos de conservación de las áreas </a:t>
            </a:r>
            <a:r>
              <a:rPr lang="es-ES" dirty="0" smtClean="0">
                <a:solidFill>
                  <a:srgbClr val="0070C0"/>
                </a:solidFill>
              </a:rPr>
              <a:t>protegidas.</a:t>
            </a:r>
          </a:p>
          <a:p>
            <a:r>
              <a:rPr lang="es-ES" dirty="0" smtClean="0">
                <a:solidFill>
                  <a:srgbClr val="0070C0"/>
                </a:solidFill>
              </a:rPr>
              <a:t>La </a:t>
            </a:r>
            <a:r>
              <a:rPr lang="es-ES" dirty="0">
                <a:solidFill>
                  <a:srgbClr val="0070C0"/>
                </a:solidFill>
              </a:rPr>
              <a:t>información temática a tener en cuenta en la construcción de la base técnica, puede variar de acuerdo a las condiciones particulares de cada área. </a:t>
            </a:r>
            <a:endParaRPr lang="es-CO" dirty="0">
              <a:solidFill>
                <a:srgbClr val="0070C0"/>
              </a:solidFill>
            </a:endParaRPr>
          </a:p>
        </p:txBody>
      </p:sp>
    </p:spTree>
    <p:extLst>
      <p:ext uri="{BB962C8B-B14F-4D97-AF65-F5344CB8AC3E}">
        <p14:creationId xmlns:p14="http://schemas.microsoft.com/office/powerpoint/2010/main" val="2183874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la 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29</a:t>
            </a:fld>
            <a:endParaRPr lang="es-ES" dirty="0"/>
          </a:p>
        </p:txBody>
      </p:sp>
      <p:sp>
        <p:nvSpPr>
          <p:cNvPr id="7" name="CuadroTexto 6"/>
          <p:cNvSpPr txBox="1"/>
          <p:nvPr/>
        </p:nvSpPr>
        <p:spPr>
          <a:xfrm>
            <a:off x="146760" y="1224786"/>
            <a:ext cx="8581604" cy="5416868"/>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s-ES" sz="2000" b="1" dirty="0" smtClean="0">
                <a:solidFill>
                  <a:srgbClr val="0070C0"/>
                </a:solidFill>
              </a:rPr>
              <a:t>Criterios biofísicos</a:t>
            </a:r>
            <a:endParaRPr lang="es-ES" sz="2000" b="1" dirty="0">
              <a:solidFill>
                <a:srgbClr val="0070C0"/>
              </a:solidFill>
            </a:endParaRPr>
          </a:p>
          <a:p>
            <a:endParaRPr lang="es-CO" sz="2000" i="1" dirty="0" smtClean="0">
              <a:solidFill>
                <a:srgbClr val="0070C0"/>
              </a:solidFill>
            </a:endParaRPr>
          </a:p>
          <a:p>
            <a:pPr marL="342900" indent="-342900">
              <a:buAutoNum type="alphaLcParenR"/>
            </a:pPr>
            <a:r>
              <a:rPr lang="es-ES" b="1" dirty="0" smtClean="0">
                <a:solidFill>
                  <a:srgbClr val="0070C0"/>
                </a:solidFill>
              </a:rPr>
              <a:t>Representatividad</a:t>
            </a:r>
            <a:r>
              <a:rPr lang="es-ES" b="1" dirty="0">
                <a:solidFill>
                  <a:srgbClr val="0070C0"/>
                </a:solidFill>
              </a:rPr>
              <a:t>: </a:t>
            </a:r>
            <a:r>
              <a:rPr lang="es-ES" dirty="0">
                <a:solidFill>
                  <a:srgbClr val="0070C0"/>
                </a:solidFill>
              </a:rPr>
              <a:t>El área propuesta incluya niveles de la biodiversidad no representados o insuficientemente representados en el sistema de áreas protegidas, de acuerdo a las metas de conservación definidas (artículo 38 del Decreto 2372 de 2010). Este atributo se refiere a que la </a:t>
            </a:r>
            <a:r>
              <a:rPr lang="es-ES" u="sng" dirty="0">
                <a:solidFill>
                  <a:srgbClr val="0070C0"/>
                </a:solidFill>
              </a:rPr>
              <a:t>mayor cantidad y diversidad de sistemas biológicos que se encuentran en el país deben mantenerse</a:t>
            </a:r>
            <a:r>
              <a:rPr lang="es-ES" dirty="0">
                <a:solidFill>
                  <a:srgbClr val="0070C0"/>
                </a:solidFill>
              </a:rPr>
              <a:t>. </a:t>
            </a:r>
            <a:endParaRPr lang="es-ES" dirty="0" smtClean="0">
              <a:solidFill>
                <a:srgbClr val="0070C0"/>
              </a:solidFill>
            </a:endParaRPr>
          </a:p>
          <a:p>
            <a:endParaRPr lang="es-ES" dirty="0">
              <a:solidFill>
                <a:srgbClr val="0070C0"/>
              </a:solidFill>
            </a:endParaRPr>
          </a:p>
          <a:p>
            <a:r>
              <a:rPr lang="es-ES" dirty="0">
                <a:solidFill>
                  <a:srgbClr val="0070C0"/>
                </a:solidFill>
              </a:rPr>
              <a:t>La representatividad del área puede ser sustentada a partir del análisis de los siguientes aspectos: </a:t>
            </a:r>
          </a:p>
          <a:p>
            <a:pPr marL="285750" indent="-285750">
              <a:buFont typeface="Arial" panose="020B0604020202020204" pitchFamily="34" charset="0"/>
              <a:buChar char="•"/>
            </a:pPr>
            <a:r>
              <a:rPr lang="es-CO" dirty="0" smtClean="0">
                <a:solidFill>
                  <a:srgbClr val="0070C0"/>
                </a:solidFill>
              </a:rPr>
              <a:t>Revisión </a:t>
            </a:r>
            <a:r>
              <a:rPr lang="es-CO" dirty="0">
                <a:solidFill>
                  <a:srgbClr val="0070C0"/>
                </a:solidFill>
              </a:rPr>
              <a:t>del </a:t>
            </a:r>
            <a:r>
              <a:rPr lang="es-CO" dirty="0" smtClean="0">
                <a:solidFill>
                  <a:srgbClr val="0070C0"/>
                </a:solidFill>
              </a:rPr>
              <a:t>SINAP para </a:t>
            </a:r>
            <a:r>
              <a:rPr lang="es-CO" dirty="0">
                <a:solidFill>
                  <a:srgbClr val="0070C0"/>
                </a:solidFill>
              </a:rPr>
              <a:t>identificar especies, comunidades, ecosistemas o paisajes no representados o insuficientemente representados. </a:t>
            </a:r>
          </a:p>
          <a:p>
            <a:pPr marL="285750" indent="-285750">
              <a:buFont typeface="Arial" panose="020B0604020202020204" pitchFamily="34" charset="0"/>
              <a:buChar char="•"/>
            </a:pPr>
            <a:r>
              <a:rPr lang="es-ES" dirty="0">
                <a:solidFill>
                  <a:srgbClr val="0070C0"/>
                </a:solidFill>
              </a:rPr>
              <a:t>Identificación de ecosistemas presentes en el área propuesta. </a:t>
            </a:r>
          </a:p>
          <a:p>
            <a:pPr marL="285750" indent="-285750">
              <a:buFont typeface="Arial" panose="020B0604020202020204" pitchFamily="34" charset="0"/>
              <a:buChar char="•"/>
            </a:pPr>
            <a:r>
              <a:rPr lang="es-ES" dirty="0" smtClean="0">
                <a:solidFill>
                  <a:srgbClr val="0070C0"/>
                </a:solidFill>
              </a:rPr>
              <a:t>Revisión </a:t>
            </a:r>
            <a:r>
              <a:rPr lang="es-ES" dirty="0">
                <a:solidFill>
                  <a:srgbClr val="0070C0"/>
                </a:solidFill>
              </a:rPr>
              <a:t>de ejercicios de priorización regional o nacional, que contengan paisajes y ecosistemas identificados como prioritarios. </a:t>
            </a:r>
          </a:p>
          <a:p>
            <a:pPr marL="285750" indent="-285750">
              <a:buFont typeface="Arial" panose="020B0604020202020204" pitchFamily="34" charset="0"/>
              <a:buChar char="•"/>
            </a:pPr>
            <a:r>
              <a:rPr lang="es-ES" dirty="0" smtClean="0">
                <a:solidFill>
                  <a:srgbClr val="0070C0"/>
                </a:solidFill>
              </a:rPr>
              <a:t>Conectividad </a:t>
            </a:r>
            <a:r>
              <a:rPr lang="es-ES" dirty="0">
                <a:solidFill>
                  <a:srgbClr val="0070C0"/>
                </a:solidFill>
              </a:rPr>
              <a:t>con otras áreas protegidas, estrategias de conservación, corredores ecológicos y categorías de protección y manejo de los recursos naturales renovables reguladas por la Ley 2ª de 1959, el Decreto-ley 2811 de 1974, o por la Ley 99 de 1993 y sus reglamentarios. </a:t>
            </a:r>
            <a:endParaRPr lang="es-ES" sz="2000" b="1" dirty="0">
              <a:solidFill>
                <a:srgbClr val="0070C0"/>
              </a:solidFill>
            </a:endParaRPr>
          </a:p>
        </p:txBody>
      </p:sp>
    </p:spTree>
    <p:extLst>
      <p:ext uri="{BB962C8B-B14F-4D97-AF65-F5344CB8AC3E}">
        <p14:creationId xmlns:p14="http://schemas.microsoft.com/office/powerpoint/2010/main" val="44370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EEBA7F8-5E67-E546-8D44-19494CB9927D}" type="slidenum">
              <a:rPr lang="es-ES" smtClean="0"/>
              <a:pPr/>
              <a:t>3</a:t>
            </a:fld>
            <a:endParaRPr lang="es-ES"/>
          </a:p>
        </p:txBody>
      </p:sp>
      <p:sp>
        <p:nvSpPr>
          <p:cNvPr id="5" name="CuadroTexto 4"/>
          <p:cNvSpPr txBox="1"/>
          <p:nvPr/>
        </p:nvSpPr>
        <p:spPr>
          <a:xfrm>
            <a:off x="1020249" y="1102435"/>
            <a:ext cx="6841552"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Área protegida</a:t>
            </a:r>
            <a:r>
              <a:rPr kumimoji="0" lang="es-CO" sz="2800" b="0" i="0" u="none" strike="noStrike" kern="1200" cap="none" spc="0" normalizeH="0" baseline="0" noProof="0" dirty="0" smtClean="0">
                <a:ln>
                  <a:noFill/>
                </a:ln>
                <a:solidFill>
                  <a:srgbClr val="073D6E"/>
                </a:solidFill>
                <a:effectLst/>
                <a:uLnTx/>
                <a:uFillTx/>
                <a:latin typeface="Calibri Light"/>
                <a:ea typeface="+mn-ea"/>
                <a:cs typeface="+mn-cs"/>
              </a:rPr>
              <a:t>: área definida geográficamente, que haya sido designada, regulada y administrada a fin de alcanzar objetivos específicos de conservación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srgbClr val="073D6E"/>
                </a:solidFill>
                <a:effectLst/>
                <a:uLnTx/>
                <a:uFillTx/>
                <a:latin typeface="Calibri Light"/>
                <a:ea typeface="+mn-ea"/>
                <a:cs typeface="+mn-cs"/>
              </a:rPr>
              <a:t>(Art. 2 </a:t>
            </a:r>
            <a:r>
              <a:rPr kumimoji="0" lang="es-CO" sz="2800" b="0" i="0" u="none" strike="noStrike" kern="1200" cap="none" spc="0" normalizeH="0" baseline="0" noProof="0" dirty="0" err="1" smtClean="0">
                <a:ln>
                  <a:noFill/>
                </a:ln>
                <a:solidFill>
                  <a:srgbClr val="073D6E"/>
                </a:solidFill>
                <a:effectLst/>
                <a:uLnTx/>
                <a:uFillTx/>
                <a:latin typeface="Calibri Light"/>
                <a:ea typeface="+mn-ea"/>
                <a:cs typeface="+mn-cs"/>
              </a:rPr>
              <a:t>Dec</a:t>
            </a:r>
            <a:r>
              <a:rPr kumimoji="0" lang="es-CO" sz="2800" b="0" i="0" u="none" strike="noStrike" kern="1200" cap="none" spc="0" normalizeH="0" baseline="0" noProof="0" dirty="0" smtClean="0">
                <a:ln>
                  <a:noFill/>
                </a:ln>
                <a:solidFill>
                  <a:srgbClr val="073D6E"/>
                </a:solidFill>
                <a:effectLst/>
                <a:uLnTx/>
                <a:uFillTx/>
                <a:latin typeface="Calibri Light"/>
                <a:ea typeface="+mn-ea"/>
                <a:cs typeface="+mn-cs"/>
              </a:rPr>
              <a:t>. 2372 2010)</a:t>
            </a:r>
            <a:endParaRPr kumimoji="0" lang="es-CO" sz="2800" b="0"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Título 3"/>
          <p:cNvSpPr>
            <a:spLocks noGrp="1"/>
          </p:cNvSpPr>
          <p:nvPr>
            <p:ph type="title"/>
          </p:nvPr>
        </p:nvSpPr>
        <p:spPr>
          <a:xfrm>
            <a:off x="207778" y="53471"/>
            <a:ext cx="4708606" cy="629540"/>
          </a:xfrm>
        </p:spPr>
        <p:txBody>
          <a:bodyPr>
            <a:noAutofit/>
          </a:bodyPr>
          <a:lstStyle/>
          <a:p>
            <a:r>
              <a:rPr lang="es-CO" sz="3200" dirty="0" smtClean="0">
                <a:solidFill>
                  <a:srgbClr val="223D5C"/>
                </a:solidFill>
                <a:ea typeface="Open Sans Extrabold" panose="020B0906030804020204" pitchFamily="34" charset="0"/>
                <a:cs typeface="Open Sans Extrabold" panose="020B0906030804020204" pitchFamily="34" charset="0"/>
              </a:rPr>
              <a:t>CONSIDERACIONES</a:t>
            </a:r>
            <a:endParaRPr lang="es-CO" sz="3200" dirty="0">
              <a:solidFill>
                <a:srgbClr val="223D5C"/>
              </a:solidFill>
              <a:ea typeface="Open Sans Extrabold" panose="020B0906030804020204" pitchFamily="34" charset="0"/>
              <a:cs typeface="Open Sans Extrabold" panose="020B0906030804020204" pitchFamily="34" charset="0"/>
            </a:endParaRPr>
          </a:p>
        </p:txBody>
      </p:sp>
      <p:sp>
        <p:nvSpPr>
          <p:cNvPr id="7" name="CuadroTexto 6"/>
          <p:cNvSpPr txBox="1"/>
          <p:nvPr/>
        </p:nvSpPr>
        <p:spPr>
          <a:xfrm>
            <a:off x="1020249" y="4548348"/>
            <a:ext cx="695996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dirty="0" smtClean="0">
                <a:ln>
                  <a:noFill/>
                </a:ln>
                <a:solidFill>
                  <a:srgbClr val="0070C0"/>
                </a:solidFill>
                <a:effectLst/>
                <a:uLnTx/>
                <a:uFillTx/>
                <a:latin typeface="Calibri Light"/>
                <a:ea typeface="+mn-ea"/>
                <a:cs typeface="+mn-cs"/>
              </a:rPr>
              <a:t>Estrategia para conservar </a:t>
            </a:r>
            <a:r>
              <a:rPr kumimoji="0" lang="es-CO" sz="2000" b="0" i="1" u="none" strike="noStrike" kern="1200" cap="none" spc="0" normalizeH="0" baseline="0" noProof="0" dirty="0" smtClean="0">
                <a:ln>
                  <a:noFill/>
                </a:ln>
                <a:solidFill>
                  <a:srgbClr val="0070C0"/>
                </a:solidFill>
                <a:effectLst/>
                <a:uLnTx/>
                <a:uFillTx/>
                <a:latin typeface="Calibri Light"/>
                <a:ea typeface="+mn-ea"/>
                <a:cs typeface="+mn-cs"/>
              </a:rPr>
              <a:t>in situ</a:t>
            </a:r>
            <a:r>
              <a:rPr kumimoji="0" lang="es-CO" sz="2000" b="0" i="0" u="none" strike="noStrike" kern="1200" cap="none" spc="0" normalizeH="0" baseline="0" noProof="0" dirty="0" smtClean="0">
                <a:ln>
                  <a:noFill/>
                </a:ln>
                <a:solidFill>
                  <a:srgbClr val="0070C0"/>
                </a:solidFill>
                <a:effectLst/>
                <a:uLnTx/>
                <a:uFillTx/>
                <a:latin typeface="Calibri Light"/>
                <a:ea typeface="+mn-ea"/>
                <a:cs typeface="+mn-cs"/>
              </a:rPr>
              <a:t>, pues por medio del diseño y puesta en marcha de diferentes medidas de manejo, se asegura la conservación de los valores naturales, culturales y los servicios ecosistémicos que conservan y proveen</a:t>
            </a:r>
            <a:endParaRPr kumimoji="0" lang="es-CO" sz="2000" b="0" i="0" u="none" strike="noStrike" kern="1200" cap="none" spc="0" normalizeH="0" baseline="0" noProof="0" dirty="0">
              <a:ln>
                <a:noFill/>
              </a:ln>
              <a:solidFill>
                <a:srgbClr val="0070C0"/>
              </a:solidFill>
              <a:effectLst/>
              <a:uLnTx/>
              <a:uFillTx/>
              <a:latin typeface="Calibri Light"/>
              <a:ea typeface="+mn-ea"/>
              <a:cs typeface="+mn-cs"/>
            </a:endParaRPr>
          </a:p>
        </p:txBody>
      </p:sp>
      <p:sp>
        <p:nvSpPr>
          <p:cNvPr id="8" name="Flecha derecha 7"/>
          <p:cNvSpPr/>
          <p:nvPr/>
        </p:nvSpPr>
        <p:spPr>
          <a:xfrm rot="5400000">
            <a:off x="3986276" y="3196194"/>
            <a:ext cx="1027913" cy="1676400"/>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896323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la 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30</a:t>
            </a:fld>
            <a:endParaRPr lang="es-ES" dirty="0"/>
          </a:p>
        </p:txBody>
      </p:sp>
      <p:sp>
        <p:nvSpPr>
          <p:cNvPr id="7" name="CuadroTexto 6"/>
          <p:cNvSpPr txBox="1"/>
          <p:nvPr/>
        </p:nvSpPr>
        <p:spPr>
          <a:xfrm>
            <a:off x="155850" y="1239862"/>
            <a:ext cx="8651265" cy="5416868"/>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s-ES" sz="2000" b="1" dirty="0" smtClean="0">
                <a:solidFill>
                  <a:srgbClr val="0070C0"/>
                </a:solidFill>
              </a:rPr>
              <a:t>Criterios biofísicos</a:t>
            </a:r>
            <a:endParaRPr lang="es-ES" sz="2000" b="1" dirty="0">
              <a:solidFill>
                <a:srgbClr val="0070C0"/>
              </a:solidFill>
            </a:endParaRPr>
          </a:p>
          <a:p>
            <a:endParaRPr lang="es-CO" sz="2000" i="1" dirty="0" smtClean="0">
              <a:solidFill>
                <a:srgbClr val="0070C0"/>
              </a:solidFill>
            </a:endParaRPr>
          </a:p>
          <a:p>
            <a:r>
              <a:rPr lang="es-ES" b="1" dirty="0">
                <a:solidFill>
                  <a:srgbClr val="0070C0"/>
                </a:solidFill>
              </a:rPr>
              <a:t>b) Irremplazabilidad: </a:t>
            </a:r>
            <a:r>
              <a:rPr lang="es-ES" dirty="0">
                <a:solidFill>
                  <a:srgbClr val="0070C0"/>
                </a:solidFill>
              </a:rPr>
              <a:t>El área propuesta considera muestras únicas o poco comunes y remanentes de tipos de ecosistemas, que por causas debidas a procesos de transformación o por su singularidad, no se repiten dentro de unidades espaciales de análisis de carácter superior como biomas o unidades biogeográficas (artículo 38 del Decreto 2372 de 2010). Este atributo se refiere a la </a:t>
            </a:r>
            <a:r>
              <a:rPr lang="es-ES" u="sng" dirty="0">
                <a:solidFill>
                  <a:srgbClr val="0070C0"/>
                </a:solidFill>
              </a:rPr>
              <a:t>conservación de muestras únicas de ecosistemas que no hayan sido transformados o que correspondan a formaciones con elementos o asociaciones particulares</a:t>
            </a:r>
            <a:r>
              <a:rPr lang="es-ES" dirty="0">
                <a:solidFill>
                  <a:srgbClr val="0070C0"/>
                </a:solidFill>
              </a:rPr>
              <a:t>. Se encuentra generalmente asociado a los sistemas de categorías de amenaza definidos para ecosistemas a escala nacional o global, ya que estas categorías son las principales indicadoras de la pérdida de extensiones importantes de ecosistemas</a:t>
            </a:r>
            <a:r>
              <a:rPr lang="es-ES" dirty="0" smtClean="0">
                <a:solidFill>
                  <a:srgbClr val="0070C0"/>
                </a:solidFill>
              </a:rPr>
              <a:t>.</a:t>
            </a:r>
          </a:p>
          <a:p>
            <a:endParaRPr lang="es-ES" dirty="0">
              <a:solidFill>
                <a:srgbClr val="0070C0"/>
              </a:solidFill>
            </a:endParaRPr>
          </a:p>
          <a:p>
            <a:r>
              <a:rPr lang="es-ES" dirty="0">
                <a:solidFill>
                  <a:srgbClr val="0070C0"/>
                </a:solidFill>
              </a:rPr>
              <a:t>La </a:t>
            </a:r>
            <a:r>
              <a:rPr lang="es-ES" dirty="0" err="1">
                <a:solidFill>
                  <a:srgbClr val="0070C0"/>
                </a:solidFill>
              </a:rPr>
              <a:t>irremplazabilidad</a:t>
            </a:r>
            <a:r>
              <a:rPr lang="es-ES" dirty="0">
                <a:solidFill>
                  <a:srgbClr val="0070C0"/>
                </a:solidFill>
              </a:rPr>
              <a:t> del área puede ser sustentada a partir del análisis de los siguientes </a:t>
            </a:r>
            <a:r>
              <a:rPr lang="es-ES" dirty="0" smtClean="0">
                <a:solidFill>
                  <a:srgbClr val="0070C0"/>
                </a:solidFill>
              </a:rPr>
              <a:t>aspectos:</a:t>
            </a:r>
          </a:p>
          <a:p>
            <a:pPr marL="285750" indent="-285750">
              <a:buFont typeface="Arial" panose="020B0604020202020204" pitchFamily="34" charset="0"/>
              <a:buChar char="•"/>
            </a:pPr>
            <a:r>
              <a:rPr lang="es-ES" dirty="0" smtClean="0">
                <a:solidFill>
                  <a:srgbClr val="0070C0"/>
                </a:solidFill>
              </a:rPr>
              <a:t>Revisión </a:t>
            </a:r>
            <a:r>
              <a:rPr lang="es-ES" dirty="0">
                <a:solidFill>
                  <a:srgbClr val="0070C0"/>
                </a:solidFill>
              </a:rPr>
              <a:t>de la cobertura de la tierra </a:t>
            </a:r>
            <a:r>
              <a:rPr lang="es-ES" dirty="0" err="1">
                <a:solidFill>
                  <a:srgbClr val="0070C0"/>
                </a:solidFill>
              </a:rPr>
              <a:t>Corine</a:t>
            </a:r>
            <a:r>
              <a:rPr lang="es-ES" dirty="0">
                <a:solidFill>
                  <a:srgbClr val="0070C0"/>
                </a:solidFill>
              </a:rPr>
              <a:t> </a:t>
            </a:r>
            <a:r>
              <a:rPr lang="es-ES" dirty="0" err="1">
                <a:solidFill>
                  <a:srgbClr val="0070C0"/>
                </a:solidFill>
              </a:rPr>
              <a:t>Land</a:t>
            </a:r>
            <a:r>
              <a:rPr lang="es-ES" dirty="0">
                <a:solidFill>
                  <a:srgbClr val="0070C0"/>
                </a:solidFill>
              </a:rPr>
              <a:t> </a:t>
            </a:r>
            <a:r>
              <a:rPr lang="es-ES" dirty="0" err="1">
                <a:solidFill>
                  <a:srgbClr val="0070C0"/>
                </a:solidFill>
              </a:rPr>
              <a:t>Cover</a:t>
            </a:r>
            <a:r>
              <a:rPr lang="es-ES" dirty="0">
                <a:solidFill>
                  <a:srgbClr val="0070C0"/>
                </a:solidFill>
              </a:rPr>
              <a:t>, adaptada para </a:t>
            </a:r>
            <a:r>
              <a:rPr lang="es-ES" dirty="0" smtClean="0">
                <a:solidFill>
                  <a:srgbClr val="0070C0"/>
                </a:solidFill>
              </a:rPr>
              <a:t>Colombia.</a:t>
            </a:r>
          </a:p>
          <a:p>
            <a:pPr marL="285750" indent="-285750">
              <a:buFont typeface="Arial" panose="020B0604020202020204" pitchFamily="34" charset="0"/>
              <a:buChar char="•"/>
            </a:pPr>
            <a:r>
              <a:rPr lang="es-ES" dirty="0" smtClean="0">
                <a:solidFill>
                  <a:srgbClr val="0070C0"/>
                </a:solidFill>
              </a:rPr>
              <a:t>Identificación </a:t>
            </a:r>
            <a:r>
              <a:rPr lang="es-ES" dirty="0">
                <a:solidFill>
                  <a:srgbClr val="0070C0"/>
                </a:solidFill>
              </a:rPr>
              <a:t>de biomas que se encuentran en una sola o muy pocas unidades </a:t>
            </a:r>
            <a:r>
              <a:rPr lang="es-ES" dirty="0" smtClean="0">
                <a:solidFill>
                  <a:srgbClr val="0070C0"/>
                </a:solidFill>
              </a:rPr>
              <a:t>biogeográficas.</a:t>
            </a:r>
          </a:p>
          <a:p>
            <a:pPr marL="285750" indent="-285750">
              <a:buFont typeface="Arial" panose="020B0604020202020204" pitchFamily="34" charset="0"/>
              <a:buChar char="•"/>
            </a:pPr>
            <a:r>
              <a:rPr lang="es-ES" dirty="0" smtClean="0">
                <a:solidFill>
                  <a:srgbClr val="0070C0"/>
                </a:solidFill>
              </a:rPr>
              <a:t>La </a:t>
            </a:r>
            <a:r>
              <a:rPr lang="es-ES" dirty="0">
                <a:solidFill>
                  <a:srgbClr val="0070C0"/>
                </a:solidFill>
              </a:rPr>
              <a:t>identificación de ecosistemas que se requieren preservar o restaurar como estrategia de adaptación y mitigación frente a los posibles efectos del cambio climático.</a:t>
            </a:r>
            <a:endParaRPr lang="es-ES" sz="2000" dirty="0">
              <a:solidFill>
                <a:srgbClr val="0070C0"/>
              </a:solidFill>
            </a:endParaRPr>
          </a:p>
        </p:txBody>
      </p:sp>
    </p:spTree>
    <p:extLst>
      <p:ext uri="{BB962C8B-B14F-4D97-AF65-F5344CB8AC3E}">
        <p14:creationId xmlns:p14="http://schemas.microsoft.com/office/powerpoint/2010/main" val="1479348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la 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31</a:t>
            </a:fld>
            <a:endParaRPr lang="es-ES" dirty="0"/>
          </a:p>
        </p:txBody>
      </p:sp>
      <p:sp>
        <p:nvSpPr>
          <p:cNvPr id="7" name="CuadroTexto 6"/>
          <p:cNvSpPr txBox="1"/>
          <p:nvPr/>
        </p:nvSpPr>
        <p:spPr>
          <a:xfrm>
            <a:off x="155850" y="1239862"/>
            <a:ext cx="8651265" cy="5139869"/>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s-ES" sz="2000" b="1" dirty="0" smtClean="0">
                <a:solidFill>
                  <a:srgbClr val="0070C0"/>
                </a:solidFill>
              </a:rPr>
              <a:t>Criterios biofísicos</a:t>
            </a:r>
            <a:endParaRPr lang="es-CO" sz="2000" i="1" dirty="0">
              <a:solidFill>
                <a:srgbClr val="0070C0"/>
              </a:solidFill>
            </a:endParaRPr>
          </a:p>
          <a:p>
            <a:pPr marL="342900" indent="-342900">
              <a:buFont typeface="Arial" panose="020B0604020202020204" pitchFamily="34" charset="0"/>
              <a:buChar char="•"/>
            </a:pPr>
            <a:endParaRPr lang="es-CO" sz="2000" b="1" i="1" dirty="0" smtClean="0">
              <a:solidFill>
                <a:srgbClr val="0070C0"/>
              </a:solidFill>
            </a:endParaRPr>
          </a:p>
          <a:p>
            <a:r>
              <a:rPr lang="es-ES" b="1" dirty="0">
                <a:solidFill>
                  <a:srgbClr val="0070C0"/>
                </a:solidFill>
              </a:rPr>
              <a:t>c) Integridad ecológica: </a:t>
            </a:r>
            <a:r>
              <a:rPr lang="es-ES" dirty="0">
                <a:solidFill>
                  <a:srgbClr val="0070C0"/>
                </a:solidFill>
              </a:rPr>
              <a:t>El área propuesta permite mantener la integridad ecológica, garantizando la dinámica natural de cambio de los atributos que caracterizan su biodiversidad (artículo 38 del Decreto 2372 de 2010). Se refiere al </a:t>
            </a:r>
            <a:r>
              <a:rPr lang="es-ES" u="sng" dirty="0">
                <a:solidFill>
                  <a:srgbClr val="0070C0"/>
                </a:solidFill>
              </a:rPr>
              <a:t>mantenimiento de los atributos de la biodiversidad, es decir la composición</a:t>
            </a:r>
            <a:r>
              <a:rPr lang="es-ES" dirty="0">
                <a:solidFill>
                  <a:srgbClr val="0070C0"/>
                </a:solidFill>
              </a:rPr>
              <a:t> (elementos que conforman el sistema), </a:t>
            </a:r>
            <a:r>
              <a:rPr lang="es-ES" u="sng" dirty="0">
                <a:solidFill>
                  <a:srgbClr val="0070C0"/>
                </a:solidFill>
              </a:rPr>
              <a:t>estructura</a:t>
            </a:r>
            <a:r>
              <a:rPr lang="es-ES" dirty="0">
                <a:solidFill>
                  <a:srgbClr val="0070C0"/>
                </a:solidFill>
              </a:rPr>
              <a:t> (aspecto del sistema en el espacio y en el tiempo) y </a:t>
            </a:r>
            <a:r>
              <a:rPr lang="es-ES" u="sng" dirty="0">
                <a:solidFill>
                  <a:srgbClr val="0070C0"/>
                </a:solidFill>
              </a:rPr>
              <a:t>función</a:t>
            </a:r>
            <a:r>
              <a:rPr lang="es-ES" dirty="0">
                <a:solidFill>
                  <a:srgbClr val="0070C0"/>
                </a:solidFill>
              </a:rPr>
              <a:t> (relaciones entre sus componentes). </a:t>
            </a:r>
            <a:endParaRPr lang="es-ES" dirty="0" smtClean="0">
              <a:solidFill>
                <a:srgbClr val="0070C0"/>
              </a:solidFill>
            </a:endParaRPr>
          </a:p>
          <a:p>
            <a:endParaRPr lang="es-ES" dirty="0">
              <a:solidFill>
                <a:srgbClr val="0070C0"/>
              </a:solidFill>
            </a:endParaRPr>
          </a:p>
          <a:p>
            <a:r>
              <a:rPr lang="es-ES" dirty="0">
                <a:solidFill>
                  <a:srgbClr val="0070C0"/>
                </a:solidFill>
              </a:rPr>
              <a:t>La integridad ecológica del área puede ser sustentada a partir del análisis de los siguientes aspectos: </a:t>
            </a:r>
            <a:endParaRPr lang="es-ES" dirty="0" smtClean="0">
              <a:solidFill>
                <a:srgbClr val="0070C0"/>
              </a:solidFill>
            </a:endParaRPr>
          </a:p>
          <a:p>
            <a:endParaRPr lang="es-ES" dirty="0">
              <a:solidFill>
                <a:srgbClr val="0070C0"/>
              </a:solidFill>
            </a:endParaRPr>
          </a:p>
          <a:p>
            <a:pPr marL="285750" indent="-285750">
              <a:buFont typeface="Arial" panose="020B0604020202020204" pitchFamily="34" charset="0"/>
              <a:buChar char="•"/>
            </a:pPr>
            <a:r>
              <a:rPr lang="es-ES" dirty="0" smtClean="0">
                <a:solidFill>
                  <a:srgbClr val="0070C0"/>
                </a:solidFill>
              </a:rPr>
              <a:t>Servicios </a:t>
            </a:r>
            <a:r>
              <a:rPr lang="es-ES" dirty="0">
                <a:solidFill>
                  <a:srgbClr val="0070C0"/>
                </a:solidFill>
              </a:rPr>
              <a:t>ecosistémicos proporcionados por el área (regulación y oferta hídrica, presencia de áreas de recarga hídrica, cobertura vegetal frente a fenómenos como erosión y remoción en masa, entre otros). </a:t>
            </a:r>
          </a:p>
          <a:p>
            <a:pPr marL="285750" indent="-285750">
              <a:buFont typeface="Arial" panose="020B0604020202020204" pitchFamily="34" charset="0"/>
              <a:buChar char="•"/>
            </a:pPr>
            <a:r>
              <a:rPr lang="es-ES" dirty="0" smtClean="0">
                <a:solidFill>
                  <a:srgbClr val="0070C0"/>
                </a:solidFill>
              </a:rPr>
              <a:t>Estructura </a:t>
            </a:r>
            <a:r>
              <a:rPr lang="es-ES" dirty="0">
                <a:solidFill>
                  <a:srgbClr val="0070C0"/>
                </a:solidFill>
              </a:rPr>
              <a:t>y composición de la vegetación. </a:t>
            </a:r>
          </a:p>
          <a:p>
            <a:pPr marL="285750" indent="-285750">
              <a:buFont typeface="Arial" panose="020B0604020202020204" pitchFamily="34" charset="0"/>
              <a:buChar char="•"/>
            </a:pPr>
            <a:r>
              <a:rPr lang="es-ES" dirty="0" smtClean="0">
                <a:solidFill>
                  <a:srgbClr val="0070C0"/>
                </a:solidFill>
              </a:rPr>
              <a:t>Presencia </a:t>
            </a:r>
            <a:r>
              <a:rPr lang="es-ES" dirty="0">
                <a:solidFill>
                  <a:srgbClr val="0070C0"/>
                </a:solidFill>
              </a:rPr>
              <a:t>de especies de flora y fauna indicadoras del estado de conservación de los ecosistemas. </a:t>
            </a:r>
            <a:endParaRPr lang="es-ES" sz="2000" b="1" dirty="0">
              <a:solidFill>
                <a:srgbClr val="0070C0"/>
              </a:solidFill>
            </a:endParaRPr>
          </a:p>
        </p:txBody>
      </p:sp>
    </p:spTree>
    <p:extLst>
      <p:ext uri="{BB962C8B-B14F-4D97-AF65-F5344CB8AC3E}">
        <p14:creationId xmlns:p14="http://schemas.microsoft.com/office/powerpoint/2010/main" val="4040607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la 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32</a:t>
            </a:fld>
            <a:endParaRPr lang="es-ES" dirty="0"/>
          </a:p>
        </p:txBody>
      </p:sp>
      <p:sp>
        <p:nvSpPr>
          <p:cNvPr id="7" name="CuadroTexto 6"/>
          <p:cNvSpPr txBox="1"/>
          <p:nvPr/>
        </p:nvSpPr>
        <p:spPr>
          <a:xfrm>
            <a:off x="155851" y="1347537"/>
            <a:ext cx="8651265" cy="5139869"/>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s-ES" sz="2000" b="1" dirty="0" smtClean="0">
                <a:solidFill>
                  <a:srgbClr val="0070C0"/>
                </a:solidFill>
              </a:rPr>
              <a:t>Criterios biofísicos</a:t>
            </a:r>
          </a:p>
          <a:p>
            <a:endParaRPr lang="es-CO" sz="2000" i="1" dirty="0">
              <a:solidFill>
                <a:srgbClr val="0070C0"/>
              </a:solidFill>
            </a:endParaRPr>
          </a:p>
          <a:p>
            <a:r>
              <a:rPr lang="es-ES" b="1" dirty="0">
                <a:solidFill>
                  <a:srgbClr val="0070C0"/>
                </a:solidFill>
              </a:rPr>
              <a:t>d) Grado de amenaza</a:t>
            </a:r>
            <a:r>
              <a:rPr lang="es-ES" dirty="0">
                <a:solidFill>
                  <a:srgbClr val="0070C0"/>
                </a:solidFill>
              </a:rPr>
              <a:t>: El área propuesta protege poblaciones de especies consideradas en alguna categoría global o nacional de amenaza o que están catalogadas en esta condición a partir de un análisis regional o local (artículo 38 del Decreto 2372 de 2010). Este atributo se refiere a la </a:t>
            </a:r>
            <a:r>
              <a:rPr lang="es-ES" u="sng" dirty="0">
                <a:solidFill>
                  <a:srgbClr val="0070C0"/>
                </a:solidFill>
              </a:rPr>
              <a:t>conservación de áreas que alberguen especies que se encuentran dentro de alguno </a:t>
            </a:r>
            <a:r>
              <a:rPr lang="es-ES" u="sng" dirty="0" smtClean="0">
                <a:solidFill>
                  <a:srgbClr val="0070C0"/>
                </a:solidFill>
              </a:rPr>
              <a:t>de </a:t>
            </a:r>
            <a:r>
              <a:rPr lang="es-ES" u="sng" dirty="0">
                <a:solidFill>
                  <a:srgbClr val="0070C0"/>
                </a:solidFill>
              </a:rPr>
              <a:t>los siguientes criterios de amenaza: reducción del tamaño de la población, distribución restringida o endemismos, deterioro poblacional, uso o comercialización no sostenible. </a:t>
            </a:r>
            <a:endParaRPr lang="es-ES" u="sng" dirty="0" smtClean="0">
              <a:solidFill>
                <a:srgbClr val="0070C0"/>
              </a:solidFill>
            </a:endParaRPr>
          </a:p>
          <a:p>
            <a:endParaRPr lang="es-ES" dirty="0">
              <a:solidFill>
                <a:srgbClr val="0070C0"/>
              </a:solidFill>
            </a:endParaRPr>
          </a:p>
          <a:p>
            <a:r>
              <a:rPr lang="es-ES" dirty="0">
                <a:solidFill>
                  <a:srgbClr val="0070C0"/>
                </a:solidFill>
              </a:rPr>
              <a:t>El grado de amenaza del área puede ser sustentado a partir del análisis de los siguientes aspectos: </a:t>
            </a:r>
            <a:endParaRPr lang="es-ES" dirty="0" smtClean="0">
              <a:solidFill>
                <a:srgbClr val="0070C0"/>
              </a:solidFill>
            </a:endParaRPr>
          </a:p>
          <a:p>
            <a:pPr marL="285750" indent="-285750">
              <a:buFont typeface="Arial" panose="020B0604020202020204" pitchFamily="34" charset="0"/>
              <a:buChar char="•"/>
            </a:pPr>
            <a:r>
              <a:rPr lang="es-ES" dirty="0" smtClean="0">
                <a:solidFill>
                  <a:srgbClr val="0070C0"/>
                </a:solidFill>
              </a:rPr>
              <a:t>Presencia </a:t>
            </a:r>
            <a:r>
              <a:rPr lang="es-ES" dirty="0">
                <a:solidFill>
                  <a:srgbClr val="0070C0"/>
                </a:solidFill>
              </a:rPr>
              <a:t>de especies de fauna y flora endémicas o de distribución restringida. </a:t>
            </a:r>
          </a:p>
          <a:p>
            <a:pPr marL="285750" indent="-285750">
              <a:buFont typeface="Arial" panose="020B0604020202020204" pitchFamily="34" charset="0"/>
              <a:buChar char="•"/>
            </a:pPr>
            <a:r>
              <a:rPr lang="es-ES" dirty="0" smtClean="0">
                <a:solidFill>
                  <a:srgbClr val="0070C0"/>
                </a:solidFill>
              </a:rPr>
              <a:t>Presencia </a:t>
            </a:r>
            <a:r>
              <a:rPr lang="es-ES" dirty="0">
                <a:solidFill>
                  <a:srgbClr val="0070C0"/>
                </a:solidFill>
              </a:rPr>
              <a:t>de especies de fauna y flora en alguna categoría global, nacional, regional o local de amenaza de extinción (se recomienda consultar la serie Libros Rojos de Especies Amenazadas de Colombia del Instituto de Investigación de Recursos Biológicos Alexander von Humboldt y las Listas Rojas de la Unión Internacional para la Conservación de la Naturaleza, (UICN). </a:t>
            </a:r>
            <a:endParaRPr lang="es-ES" sz="2000" b="1" dirty="0">
              <a:solidFill>
                <a:srgbClr val="0070C0"/>
              </a:solidFill>
            </a:endParaRPr>
          </a:p>
        </p:txBody>
      </p:sp>
    </p:spTree>
    <p:extLst>
      <p:ext uri="{BB962C8B-B14F-4D97-AF65-F5344CB8AC3E}">
        <p14:creationId xmlns:p14="http://schemas.microsoft.com/office/powerpoint/2010/main" val="3765041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la 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33</a:t>
            </a:fld>
            <a:endParaRPr lang="es-ES" dirty="0"/>
          </a:p>
        </p:txBody>
      </p:sp>
      <p:sp>
        <p:nvSpPr>
          <p:cNvPr id="7" name="CuadroTexto 6"/>
          <p:cNvSpPr txBox="1"/>
          <p:nvPr/>
        </p:nvSpPr>
        <p:spPr>
          <a:xfrm>
            <a:off x="155851" y="1347537"/>
            <a:ext cx="8811686" cy="4524315"/>
          </a:xfrm>
          <a:prstGeom prst="rect">
            <a:avLst/>
          </a:prstGeom>
          <a:solidFill>
            <a:schemeClr val="tx1"/>
          </a:solidFill>
        </p:spPr>
        <p:txBody>
          <a:bodyPr wrap="square" rtlCol="0">
            <a:spAutoFit/>
          </a:bodyPr>
          <a:lstStyle/>
          <a:p>
            <a:pPr marL="342900" indent="-342900">
              <a:buFont typeface="Arial" panose="020B0604020202020204" pitchFamily="34" charset="0"/>
              <a:buChar char="•"/>
            </a:pPr>
            <a:r>
              <a:rPr lang="es-CO" b="1" dirty="0">
                <a:solidFill>
                  <a:srgbClr val="0070C0"/>
                </a:solidFill>
              </a:rPr>
              <a:t>Criterios socioeconómicos y </a:t>
            </a:r>
            <a:r>
              <a:rPr lang="es-CO" b="1" dirty="0" smtClean="0">
                <a:solidFill>
                  <a:srgbClr val="0070C0"/>
                </a:solidFill>
              </a:rPr>
              <a:t>culturales</a:t>
            </a:r>
          </a:p>
          <a:p>
            <a:endParaRPr lang="es-CO" b="1" dirty="0" smtClean="0">
              <a:solidFill>
                <a:srgbClr val="0070C0"/>
              </a:solidFill>
            </a:endParaRPr>
          </a:p>
          <a:p>
            <a:r>
              <a:rPr lang="es-ES" dirty="0">
                <a:solidFill>
                  <a:srgbClr val="0070C0"/>
                </a:solidFill>
              </a:rPr>
              <a:t>Para sustentar estos criterios </a:t>
            </a:r>
            <a:r>
              <a:rPr lang="es-ES" dirty="0" smtClean="0">
                <a:solidFill>
                  <a:srgbClr val="0070C0"/>
                </a:solidFill>
              </a:rPr>
              <a:t>contemplar analizar de la </a:t>
            </a:r>
            <a:r>
              <a:rPr lang="es-ES" dirty="0">
                <a:solidFill>
                  <a:srgbClr val="0070C0"/>
                </a:solidFill>
              </a:rPr>
              <a:t>presencia </a:t>
            </a:r>
            <a:r>
              <a:rPr lang="es-ES" dirty="0" smtClean="0">
                <a:solidFill>
                  <a:srgbClr val="0070C0"/>
                </a:solidFill>
              </a:rPr>
              <a:t>de:</a:t>
            </a:r>
          </a:p>
          <a:p>
            <a:endParaRPr lang="es-ES" dirty="0" smtClean="0">
              <a:solidFill>
                <a:srgbClr val="0070C0"/>
              </a:solidFill>
            </a:endParaRPr>
          </a:p>
          <a:p>
            <a:pPr marL="285750" indent="-285750">
              <a:buFont typeface="Wingdings" panose="05000000000000000000" pitchFamily="2" charset="2"/>
              <a:buChar char="ü"/>
            </a:pPr>
            <a:r>
              <a:rPr lang="es-ES" dirty="0" smtClean="0">
                <a:solidFill>
                  <a:srgbClr val="0070C0"/>
                </a:solidFill>
              </a:rPr>
              <a:t>sitios </a:t>
            </a:r>
            <a:r>
              <a:rPr lang="es-ES" dirty="0">
                <a:solidFill>
                  <a:srgbClr val="0070C0"/>
                </a:solidFill>
              </a:rPr>
              <a:t>con valor escénico o </a:t>
            </a:r>
            <a:r>
              <a:rPr lang="es-ES" dirty="0" smtClean="0">
                <a:solidFill>
                  <a:srgbClr val="0070C0"/>
                </a:solidFill>
              </a:rPr>
              <a:t>paisajístico</a:t>
            </a:r>
          </a:p>
          <a:p>
            <a:pPr marL="285750" indent="-285750">
              <a:buFont typeface="Wingdings" panose="05000000000000000000" pitchFamily="2" charset="2"/>
              <a:buChar char="ü"/>
            </a:pPr>
            <a:r>
              <a:rPr lang="es-ES" dirty="0" smtClean="0">
                <a:solidFill>
                  <a:srgbClr val="0070C0"/>
                </a:solidFill>
              </a:rPr>
              <a:t>relictos </a:t>
            </a:r>
            <a:r>
              <a:rPr lang="es-ES" dirty="0">
                <a:solidFill>
                  <a:srgbClr val="0070C0"/>
                </a:solidFill>
              </a:rPr>
              <a:t>arqueológicos y otros sitios de valor histórico, cultural o </a:t>
            </a:r>
            <a:r>
              <a:rPr lang="es-ES" dirty="0" smtClean="0">
                <a:solidFill>
                  <a:srgbClr val="0070C0"/>
                </a:solidFill>
              </a:rPr>
              <a:t>arqueológico (consultar </a:t>
            </a:r>
            <a:r>
              <a:rPr lang="es-ES" dirty="0">
                <a:solidFill>
                  <a:srgbClr val="0070C0"/>
                </a:solidFill>
              </a:rPr>
              <a:t>al ICANH </a:t>
            </a:r>
            <a:r>
              <a:rPr lang="es-ES" dirty="0">
                <a:solidFill>
                  <a:srgbClr val="0070C0"/>
                </a:solidFill>
                <a:hlinkClick r:id="rId3"/>
              </a:rPr>
              <a:t>https://www.icanh.gov.co</a:t>
            </a:r>
            <a:r>
              <a:rPr lang="es-ES" dirty="0" smtClean="0">
                <a:solidFill>
                  <a:srgbClr val="0070C0"/>
                </a:solidFill>
                <a:hlinkClick r:id="rId3"/>
              </a:rPr>
              <a:t>/</a:t>
            </a:r>
            <a:r>
              <a:rPr lang="es-ES" dirty="0" smtClean="0">
                <a:solidFill>
                  <a:srgbClr val="0070C0"/>
                </a:solidFill>
              </a:rPr>
              <a:t> )</a:t>
            </a:r>
          </a:p>
          <a:p>
            <a:pPr marL="285750" indent="-285750">
              <a:buFont typeface="Wingdings" panose="05000000000000000000" pitchFamily="2" charset="2"/>
              <a:buChar char="ü"/>
            </a:pPr>
            <a:r>
              <a:rPr lang="es-ES" dirty="0" smtClean="0">
                <a:solidFill>
                  <a:srgbClr val="0070C0"/>
                </a:solidFill>
              </a:rPr>
              <a:t>identificación </a:t>
            </a:r>
            <a:r>
              <a:rPr lang="es-ES" dirty="0">
                <a:solidFill>
                  <a:srgbClr val="0070C0"/>
                </a:solidFill>
              </a:rPr>
              <a:t>de diversos sistemas de conocimiento </a:t>
            </a:r>
            <a:r>
              <a:rPr lang="es-ES" dirty="0" smtClean="0">
                <a:solidFill>
                  <a:srgbClr val="0070C0"/>
                </a:solidFill>
              </a:rPr>
              <a:t>tradicional</a:t>
            </a:r>
          </a:p>
          <a:p>
            <a:pPr marL="285750" indent="-285750">
              <a:buFont typeface="Wingdings" panose="05000000000000000000" pitchFamily="2" charset="2"/>
              <a:buChar char="ü"/>
            </a:pPr>
            <a:r>
              <a:rPr lang="es-ES" dirty="0" smtClean="0">
                <a:solidFill>
                  <a:srgbClr val="0070C0"/>
                </a:solidFill>
              </a:rPr>
              <a:t>uso </a:t>
            </a:r>
            <a:r>
              <a:rPr lang="es-ES" dirty="0">
                <a:solidFill>
                  <a:srgbClr val="0070C0"/>
                </a:solidFill>
              </a:rPr>
              <a:t>y manejo tradicional de especies y </a:t>
            </a:r>
            <a:r>
              <a:rPr lang="es-ES" dirty="0" smtClean="0">
                <a:solidFill>
                  <a:srgbClr val="0070C0"/>
                </a:solidFill>
              </a:rPr>
              <a:t>espacios</a:t>
            </a:r>
          </a:p>
          <a:p>
            <a:pPr marL="285750" indent="-285750">
              <a:buFont typeface="Wingdings" panose="05000000000000000000" pitchFamily="2" charset="2"/>
              <a:buChar char="ü"/>
            </a:pPr>
            <a:r>
              <a:rPr lang="es-ES" dirty="0" smtClean="0">
                <a:solidFill>
                  <a:srgbClr val="0070C0"/>
                </a:solidFill>
              </a:rPr>
              <a:t>formas </a:t>
            </a:r>
            <a:r>
              <a:rPr lang="es-ES" dirty="0">
                <a:solidFill>
                  <a:srgbClr val="0070C0"/>
                </a:solidFill>
              </a:rPr>
              <a:t>de tenencia de la </a:t>
            </a:r>
            <a:r>
              <a:rPr lang="es-ES" dirty="0" smtClean="0">
                <a:solidFill>
                  <a:srgbClr val="0070C0"/>
                </a:solidFill>
              </a:rPr>
              <a:t>tierra , inventario </a:t>
            </a:r>
            <a:r>
              <a:rPr lang="es-ES" dirty="0">
                <a:solidFill>
                  <a:srgbClr val="0070C0"/>
                </a:solidFill>
              </a:rPr>
              <a:t>y cartografía predial, en donde se incluya el régimen de tenencia, tipo de propietario (privado, público, comunitario) y distribución (por veredas o municipios</a:t>
            </a:r>
            <a:r>
              <a:rPr lang="es-ES" dirty="0" smtClean="0">
                <a:solidFill>
                  <a:srgbClr val="0070C0"/>
                </a:solidFill>
              </a:rPr>
              <a:t>) (IGAC, </a:t>
            </a:r>
            <a:r>
              <a:rPr lang="es-ES" dirty="0" err="1" smtClean="0">
                <a:solidFill>
                  <a:srgbClr val="0070C0"/>
                </a:solidFill>
              </a:rPr>
              <a:t>Sup</a:t>
            </a:r>
            <a:r>
              <a:rPr lang="es-ES" dirty="0" smtClean="0">
                <a:solidFill>
                  <a:srgbClr val="0070C0"/>
                </a:solidFill>
              </a:rPr>
              <a:t>. </a:t>
            </a:r>
            <a:r>
              <a:rPr lang="es-ES" dirty="0" err="1" smtClean="0">
                <a:solidFill>
                  <a:srgbClr val="0070C0"/>
                </a:solidFill>
              </a:rPr>
              <a:t>Not</a:t>
            </a:r>
            <a:r>
              <a:rPr lang="es-ES" dirty="0" smtClean="0">
                <a:solidFill>
                  <a:srgbClr val="0070C0"/>
                </a:solidFill>
              </a:rPr>
              <a:t>. y Registro)</a:t>
            </a:r>
          </a:p>
          <a:p>
            <a:pPr marL="285750" indent="-285750">
              <a:buFont typeface="Wingdings" panose="05000000000000000000" pitchFamily="2" charset="2"/>
              <a:buChar char="ü"/>
            </a:pPr>
            <a:r>
              <a:rPr lang="es-ES" dirty="0" smtClean="0">
                <a:solidFill>
                  <a:srgbClr val="0070C0"/>
                </a:solidFill>
              </a:rPr>
              <a:t>presencia </a:t>
            </a:r>
            <a:r>
              <a:rPr lang="es-ES" dirty="0">
                <a:solidFill>
                  <a:srgbClr val="0070C0"/>
                </a:solidFill>
              </a:rPr>
              <a:t>de grupos étnicos y de territorios con titulación colectiva; presencia o iniciativas de constitución de reservas </a:t>
            </a:r>
            <a:r>
              <a:rPr lang="es-ES" dirty="0" smtClean="0">
                <a:solidFill>
                  <a:srgbClr val="0070C0"/>
                </a:solidFill>
              </a:rPr>
              <a:t>campesinas</a:t>
            </a:r>
          </a:p>
          <a:p>
            <a:pPr marL="285750" indent="-285750">
              <a:buFont typeface="Wingdings" panose="05000000000000000000" pitchFamily="2" charset="2"/>
              <a:buChar char="ü"/>
            </a:pPr>
            <a:r>
              <a:rPr lang="es-ES" dirty="0" smtClean="0">
                <a:solidFill>
                  <a:srgbClr val="0070C0"/>
                </a:solidFill>
              </a:rPr>
              <a:t>instrumentos </a:t>
            </a:r>
            <a:r>
              <a:rPr lang="es-ES" dirty="0">
                <a:solidFill>
                  <a:srgbClr val="0070C0"/>
                </a:solidFill>
              </a:rPr>
              <a:t>de planificación ambiental y de desarrollo regional que se encuentren identificados en el </a:t>
            </a:r>
            <a:r>
              <a:rPr lang="es-ES" dirty="0" smtClean="0">
                <a:solidFill>
                  <a:srgbClr val="0070C0"/>
                </a:solidFill>
              </a:rPr>
              <a:t>área (POMCA, PORH, POMIUAC, PDD, </a:t>
            </a:r>
            <a:r>
              <a:rPr lang="es-ES" dirty="0" err="1" smtClean="0">
                <a:solidFill>
                  <a:srgbClr val="0070C0"/>
                </a:solidFill>
              </a:rPr>
              <a:t>etc</a:t>
            </a:r>
            <a:r>
              <a:rPr lang="es-ES" dirty="0" smtClean="0">
                <a:solidFill>
                  <a:srgbClr val="0070C0"/>
                </a:solidFill>
              </a:rPr>
              <a:t>). </a:t>
            </a:r>
            <a:endParaRPr lang="es-CO" b="1" dirty="0">
              <a:solidFill>
                <a:srgbClr val="0070C0"/>
              </a:solidFill>
            </a:endParaRPr>
          </a:p>
        </p:txBody>
      </p:sp>
    </p:spTree>
    <p:extLst>
      <p:ext uri="{BB962C8B-B14F-4D97-AF65-F5344CB8AC3E}">
        <p14:creationId xmlns:p14="http://schemas.microsoft.com/office/powerpoint/2010/main" val="3370385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a:t>
            </a:r>
            <a:r>
              <a:rPr lang="es-ES" dirty="0" smtClean="0"/>
              <a:t>la </a:t>
            </a:r>
            <a:r>
              <a:rPr lang="es-ES" dirty="0"/>
              <a:t>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34</a:t>
            </a:fld>
            <a:endParaRPr lang="es-ES" dirty="0"/>
          </a:p>
        </p:txBody>
      </p:sp>
      <p:sp>
        <p:nvSpPr>
          <p:cNvPr id="5" name="Rectángulo 4"/>
          <p:cNvSpPr/>
          <p:nvPr/>
        </p:nvSpPr>
        <p:spPr>
          <a:xfrm>
            <a:off x="591363" y="1848080"/>
            <a:ext cx="8007391" cy="3416320"/>
          </a:xfrm>
          <a:prstGeom prst="rect">
            <a:avLst/>
          </a:prstGeom>
        </p:spPr>
        <p:txBody>
          <a:bodyPr wrap="square">
            <a:spAutoFit/>
          </a:bodyPr>
          <a:lstStyle/>
          <a:p>
            <a:r>
              <a:rPr lang="es-ES" sz="2400" dirty="0" smtClean="0">
                <a:solidFill>
                  <a:srgbClr val="0070C0"/>
                </a:solidFill>
              </a:rPr>
              <a:t>Se </a:t>
            </a:r>
            <a:r>
              <a:rPr lang="es-ES" sz="2400" dirty="0">
                <a:solidFill>
                  <a:srgbClr val="0070C0"/>
                </a:solidFill>
              </a:rPr>
              <a:t>establece el estado de conservación del área, las oportunidades y limitantes para su protección, y de esta manera se justifica el aporte del área en cuanto a los objetivos específicos de conservación de las áreas protegidas, establecidos en el artículo 6° del Decreto 2372 de 2010. </a:t>
            </a:r>
            <a:endParaRPr lang="es-ES" sz="2400" dirty="0" smtClean="0">
              <a:solidFill>
                <a:srgbClr val="0070C0"/>
              </a:solidFill>
            </a:endParaRPr>
          </a:p>
          <a:p>
            <a:endParaRPr lang="es-ES" sz="2400" dirty="0">
              <a:solidFill>
                <a:srgbClr val="0070C0"/>
              </a:solidFill>
            </a:endParaRPr>
          </a:p>
          <a:p>
            <a:r>
              <a:rPr lang="es-ES" sz="2400" dirty="0" smtClean="0">
                <a:solidFill>
                  <a:srgbClr val="0070C0"/>
                </a:solidFill>
              </a:rPr>
              <a:t>La información </a:t>
            </a:r>
            <a:r>
              <a:rPr lang="es-ES" sz="2400" dirty="0">
                <a:solidFill>
                  <a:srgbClr val="0070C0"/>
                </a:solidFill>
              </a:rPr>
              <a:t>temática a tener en cuenta en la construcción de la base técnica, puede variar de acuerdo a las condiciones particulares de cada área. </a:t>
            </a:r>
            <a:endParaRPr lang="es-CO" sz="2400" dirty="0">
              <a:solidFill>
                <a:srgbClr val="0070C0"/>
              </a:solidFill>
            </a:endParaRPr>
          </a:p>
        </p:txBody>
      </p:sp>
    </p:spTree>
    <p:extLst>
      <p:ext uri="{BB962C8B-B14F-4D97-AF65-F5344CB8AC3E}">
        <p14:creationId xmlns:p14="http://schemas.microsoft.com/office/powerpoint/2010/main" val="207621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Base técnica y análisis de </a:t>
            </a:r>
            <a:r>
              <a:rPr lang="es-ES" dirty="0" smtClean="0"/>
              <a:t>l </a:t>
            </a:r>
            <a:r>
              <a:rPr lang="es-ES" dirty="0"/>
              <a:t>propiedad, sectorial y jurídico</a:t>
            </a:r>
            <a:r>
              <a:rPr lang="es-CO" dirty="0" smtClean="0"/>
              <a:t>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35</a:t>
            </a:fld>
            <a:endParaRPr lang="es-ES" dirty="0"/>
          </a:p>
        </p:txBody>
      </p:sp>
      <p:sp>
        <p:nvSpPr>
          <p:cNvPr id="5" name="Rectángulo 4"/>
          <p:cNvSpPr/>
          <p:nvPr/>
        </p:nvSpPr>
        <p:spPr>
          <a:xfrm>
            <a:off x="155851" y="1463335"/>
            <a:ext cx="8667307" cy="4401205"/>
          </a:xfrm>
          <a:prstGeom prst="rect">
            <a:avLst/>
          </a:prstGeom>
        </p:spPr>
        <p:txBody>
          <a:bodyPr wrap="square">
            <a:spAutoFit/>
          </a:bodyPr>
          <a:lstStyle/>
          <a:p>
            <a:pPr marL="342900" indent="-342900">
              <a:buFont typeface="Arial" panose="020B0604020202020204" pitchFamily="34" charset="0"/>
              <a:buChar char="•"/>
            </a:pPr>
            <a:r>
              <a:rPr lang="es-ES" sz="2000" dirty="0">
                <a:solidFill>
                  <a:srgbClr val="0070C0"/>
                </a:solidFill>
              </a:rPr>
              <a:t>Se recomienda que durante el proceso de recolección de información primaria y secundaria, la base técnica tenga un carácter participativo </a:t>
            </a:r>
            <a:endParaRPr lang="es-ES" sz="2000" b="1" dirty="0" smtClean="0">
              <a:solidFill>
                <a:srgbClr val="0070C0"/>
              </a:solidFill>
            </a:endParaRPr>
          </a:p>
          <a:p>
            <a:pPr marL="342900" indent="-342900">
              <a:buFont typeface="Arial" panose="020B0604020202020204" pitchFamily="34" charset="0"/>
              <a:buChar char="•"/>
            </a:pPr>
            <a:endParaRPr lang="es-ES" sz="2000" b="1" dirty="0">
              <a:solidFill>
                <a:srgbClr val="0070C0"/>
              </a:solidFill>
            </a:endParaRPr>
          </a:p>
          <a:p>
            <a:pPr marL="342900" indent="-342900">
              <a:buFont typeface="Arial" panose="020B0604020202020204" pitchFamily="34" charset="0"/>
              <a:buChar char="•"/>
            </a:pPr>
            <a:r>
              <a:rPr lang="es-ES" sz="2000" dirty="0" smtClean="0">
                <a:solidFill>
                  <a:srgbClr val="0070C0"/>
                </a:solidFill>
              </a:rPr>
              <a:t>Igualmente</a:t>
            </a:r>
            <a:r>
              <a:rPr lang="es-ES" sz="2000" dirty="0">
                <a:solidFill>
                  <a:srgbClr val="0070C0"/>
                </a:solidFill>
              </a:rPr>
              <a:t>, se recomienda que la información se encuentre en la escala más detallada disponible</a:t>
            </a:r>
            <a:r>
              <a:rPr lang="es-ES" sz="2000" dirty="0" smtClean="0">
                <a:solidFill>
                  <a:srgbClr val="0070C0"/>
                </a:solidFill>
              </a:rPr>
              <a:t>.</a:t>
            </a:r>
          </a:p>
          <a:p>
            <a:pPr marL="342900" indent="-342900">
              <a:buFont typeface="Arial" panose="020B0604020202020204" pitchFamily="34" charset="0"/>
              <a:buChar char="•"/>
            </a:pPr>
            <a:endParaRPr lang="es-ES" sz="2000" dirty="0">
              <a:solidFill>
                <a:srgbClr val="0070C0"/>
              </a:solidFill>
            </a:endParaRPr>
          </a:p>
          <a:p>
            <a:pPr marL="342900" indent="-342900">
              <a:buFont typeface="Arial" panose="020B0604020202020204" pitchFamily="34" charset="0"/>
              <a:buChar char="•"/>
            </a:pPr>
            <a:r>
              <a:rPr lang="es-ES" sz="2000" dirty="0" smtClean="0">
                <a:solidFill>
                  <a:srgbClr val="0070C0"/>
                </a:solidFill>
              </a:rPr>
              <a:t>Realizar </a:t>
            </a:r>
            <a:r>
              <a:rPr lang="es-ES" sz="2000" dirty="0">
                <a:solidFill>
                  <a:srgbClr val="0070C0"/>
                </a:solidFill>
              </a:rPr>
              <a:t>un análisis de la información recopilada sobre todas las actividades, proyectos públicos y privados identificados, autorizaciones y solicitudes existentes en materia sectorial, de manera que permita tener una visión integral de los diferentes intereses y situaciones particulares, para la toma de decisión. </a:t>
            </a:r>
            <a:endParaRPr lang="es-ES" sz="2000" dirty="0" smtClean="0">
              <a:solidFill>
                <a:srgbClr val="0070C0"/>
              </a:solidFill>
            </a:endParaRPr>
          </a:p>
          <a:p>
            <a:pPr marL="342900" indent="-342900">
              <a:buFont typeface="Arial" panose="020B0604020202020204" pitchFamily="34" charset="0"/>
              <a:buChar char="•"/>
            </a:pPr>
            <a:endParaRPr lang="es-ES" sz="2000" dirty="0">
              <a:solidFill>
                <a:srgbClr val="0070C0"/>
              </a:solidFill>
            </a:endParaRPr>
          </a:p>
          <a:p>
            <a:pPr marL="342900" indent="-342900">
              <a:buFont typeface="Arial" panose="020B0604020202020204" pitchFamily="34" charset="0"/>
              <a:buChar char="•"/>
            </a:pPr>
            <a:r>
              <a:rPr lang="es-ES" sz="2000" dirty="0" smtClean="0">
                <a:solidFill>
                  <a:srgbClr val="0070C0"/>
                </a:solidFill>
              </a:rPr>
              <a:t>Igualmente</a:t>
            </a:r>
            <a:r>
              <a:rPr lang="es-ES" sz="2000" dirty="0">
                <a:solidFill>
                  <a:srgbClr val="0070C0"/>
                </a:solidFill>
              </a:rPr>
              <a:t>, se debe realizar un análisis jurídico frente a las implicaciones de la iniciativa de declaratoria sobre los proyectos sectoriales públicos y privados identificados.. </a:t>
            </a:r>
            <a:endParaRPr lang="es-CO" sz="2000" dirty="0">
              <a:solidFill>
                <a:srgbClr val="0070C0"/>
              </a:solidFill>
            </a:endParaRPr>
          </a:p>
        </p:txBody>
      </p:sp>
    </p:spTree>
    <p:extLst>
      <p:ext uri="{BB962C8B-B14F-4D97-AF65-F5344CB8AC3E}">
        <p14:creationId xmlns:p14="http://schemas.microsoft.com/office/powerpoint/2010/main" val="3046093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Definición de objetivos, delimitación y categorización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36</a:t>
            </a:fld>
            <a:endParaRPr lang="es-ES" dirty="0"/>
          </a:p>
        </p:txBody>
      </p:sp>
      <p:sp>
        <p:nvSpPr>
          <p:cNvPr id="5" name="Rectángulo 4"/>
          <p:cNvSpPr/>
          <p:nvPr/>
        </p:nvSpPr>
        <p:spPr>
          <a:xfrm>
            <a:off x="155851" y="1347537"/>
            <a:ext cx="8568866" cy="4062651"/>
          </a:xfrm>
          <a:prstGeom prst="rect">
            <a:avLst/>
          </a:prstGeom>
        </p:spPr>
        <p:txBody>
          <a:bodyPr wrap="square">
            <a:spAutoFit/>
          </a:bodyPr>
          <a:lstStyle/>
          <a:p>
            <a:r>
              <a:rPr lang="es-CO" sz="2400" b="1" u="sng" dirty="0" smtClean="0">
                <a:solidFill>
                  <a:srgbClr val="0070C0"/>
                </a:solidFill>
              </a:rPr>
              <a:t>Delimitación de la propuesta</a:t>
            </a:r>
            <a:endParaRPr lang="es-CO" sz="2400" b="1" u="sng" dirty="0">
              <a:solidFill>
                <a:srgbClr val="0070C0"/>
              </a:solidFill>
            </a:endParaRPr>
          </a:p>
          <a:p>
            <a:pPr marL="285750" indent="-285750">
              <a:buFont typeface="Arial" panose="020B0604020202020204" pitchFamily="34" charset="0"/>
              <a:buChar char="•"/>
            </a:pPr>
            <a:endParaRPr lang="es-ES" dirty="0" smtClean="0">
              <a:solidFill>
                <a:srgbClr val="0070C0"/>
              </a:solidFill>
            </a:endParaRPr>
          </a:p>
          <a:p>
            <a:pPr marL="285750" indent="-285750">
              <a:buFont typeface="Arial" panose="020B0604020202020204" pitchFamily="34" charset="0"/>
              <a:buChar char="•"/>
            </a:pPr>
            <a:r>
              <a:rPr lang="es-ES" dirty="0" smtClean="0">
                <a:solidFill>
                  <a:srgbClr val="0070C0"/>
                </a:solidFill>
              </a:rPr>
              <a:t>Con </a:t>
            </a:r>
            <a:r>
              <a:rPr lang="es-ES" dirty="0">
                <a:solidFill>
                  <a:srgbClr val="0070C0"/>
                </a:solidFill>
              </a:rPr>
              <a:t>base en la </a:t>
            </a:r>
            <a:r>
              <a:rPr lang="es-ES" b="1" dirty="0">
                <a:solidFill>
                  <a:srgbClr val="0070C0"/>
                </a:solidFill>
              </a:rPr>
              <a:t>integración de la información técnica y jurídica</a:t>
            </a:r>
            <a:r>
              <a:rPr lang="es-ES" dirty="0">
                <a:solidFill>
                  <a:srgbClr val="0070C0"/>
                </a:solidFill>
              </a:rPr>
              <a:t>, y bajo los criterios para la designación o declaración de áreas protegidas establecidos en el artículo 38 del Decreto 2372 de 2010</a:t>
            </a:r>
            <a:r>
              <a:rPr lang="es-ES" dirty="0" smtClean="0">
                <a:solidFill>
                  <a:srgbClr val="0070C0"/>
                </a:solidFill>
              </a:rPr>
              <a:t>.</a:t>
            </a:r>
          </a:p>
          <a:p>
            <a:pPr marL="285750" indent="-285750">
              <a:buFont typeface="Arial" panose="020B0604020202020204" pitchFamily="34" charset="0"/>
              <a:buChar char="•"/>
            </a:pPr>
            <a:endParaRPr lang="es-ES" dirty="0">
              <a:solidFill>
                <a:srgbClr val="0070C0"/>
              </a:solidFill>
            </a:endParaRPr>
          </a:p>
          <a:p>
            <a:pPr marL="285750" indent="-285750">
              <a:buFont typeface="Arial" panose="020B0604020202020204" pitchFamily="34" charset="0"/>
              <a:buChar char="•"/>
            </a:pPr>
            <a:r>
              <a:rPr lang="es-ES" b="1" dirty="0" smtClean="0">
                <a:solidFill>
                  <a:srgbClr val="0070C0"/>
                </a:solidFill>
              </a:rPr>
              <a:t>Involucrar </a:t>
            </a:r>
            <a:r>
              <a:rPr lang="es-ES" b="1" dirty="0">
                <a:solidFill>
                  <a:srgbClr val="0070C0"/>
                </a:solidFill>
              </a:rPr>
              <a:t>a las comunidades cercanas o traslapadas</a:t>
            </a:r>
            <a:r>
              <a:rPr lang="es-ES" dirty="0">
                <a:solidFill>
                  <a:srgbClr val="0070C0"/>
                </a:solidFill>
              </a:rPr>
              <a:t> con el área protegida ya que este ejercicio permitirá un reconocimiento social de los límites que tendrá el polígono del área designada o ampliada. </a:t>
            </a:r>
            <a:endParaRPr lang="es-ES" dirty="0" smtClean="0">
              <a:solidFill>
                <a:srgbClr val="0070C0"/>
              </a:solidFill>
            </a:endParaRPr>
          </a:p>
          <a:p>
            <a:pPr marL="285750" indent="-285750">
              <a:buFont typeface="Arial" panose="020B0604020202020204" pitchFamily="34" charset="0"/>
              <a:buChar char="•"/>
            </a:pPr>
            <a:endParaRPr lang="es-ES" dirty="0" smtClean="0">
              <a:solidFill>
                <a:srgbClr val="0070C0"/>
              </a:solidFill>
            </a:endParaRPr>
          </a:p>
          <a:p>
            <a:pPr marL="285750" indent="-285750">
              <a:buFont typeface="Arial" panose="020B0604020202020204" pitchFamily="34" charset="0"/>
              <a:buChar char="•"/>
            </a:pPr>
            <a:r>
              <a:rPr lang="es-ES" b="1" dirty="0" smtClean="0">
                <a:solidFill>
                  <a:srgbClr val="0070C0"/>
                </a:solidFill>
              </a:rPr>
              <a:t>Evaluar </a:t>
            </a:r>
            <a:r>
              <a:rPr lang="es-ES" b="1" dirty="0">
                <a:solidFill>
                  <a:srgbClr val="0070C0"/>
                </a:solidFill>
              </a:rPr>
              <a:t>la conectividad </a:t>
            </a:r>
            <a:r>
              <a:rPr lang="es-ES" dirty="0">
                <a:solidFill>
                  <a:srgbClr val="0070C0"/>
                </a:solidFill>
              </a:rPr>
              <a:t>que va a tener el área con otras áreas protegidas o estrategias complementarias de conservación con el fin de evitar el efecto isla y de borde. </a:t>
            </a:r>
            <a:r>
              <a:rPr lang="es-ES" b="1" dirty="0">
                <a:solidFill>
                  <a:srgbClr val="0070C0"/>
                </a:solidFill>
              </a:rPr>
              <a:t>Se debe garantizar que el polígono delimitado permita el cumplimiento de los objetivos de conservación del área protegida</a:t>
            </a:r>
            <a:r>
              <a:rPr lang="es-ES" b="1" dirty="0" smtClean="0">
                <a:solidFill>
                  <a:srgbClr val="0070C0"/>
                </a:solidFill>
              </a:rPr>
              <a:t>.</a:t>
            </a:r>
          </a:p>
        </p:txBody>
      </p:sp>
    </p:spTree>
    <p:extLst>
      <p:ext uri="{BB962C8B-B14F-4D97-AF65-F5344CB8AC3E}">
        <p14:creationId xmlns:p14="http://schemas.microsoft.com/office/powerpoint/2010/main" val="269800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Definición de objetivos, delimitación y categorización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37</a:t>
            </a:fld>
            <a:endParaRPr lang="es-ES" dirty="0"/>
          </a:p>
        </p:txBody>
      </p:sp>
      <p:sp>
        <p:nvSpPr>
          <p:cNvPr id="5" name="Rectángulo 4"/>
          <p:cNvSpPr/>
          <p:nvPr/>
        </p:nvSpPr>
        <p:spPr>
          <a:xfrm>
            <a:off x="155851" y="1366685"/>
            <a:ext cx="8568866" cy="3508653"/>
          </a:xfrm>
          <a:prstGeom prst="rect">
            <a:avLst/>
          </a:prstGeom>
          <a:solidFill>
            <a:schemeClr val="tx1"/>
          </a:solidFill>
        </p:spPr>
        <p:txBody>
          <a:bodyPr wrap="square">
            <a:spAutoFit/>
          </a:bodyPr>
          <a:lstStyle/>
          <a:p>
            <a:r>
              <a:rPr lang="es-CO" sz="2400" b="1" u="sng" dirty="0" smtClean="0">
                <a:solidFill>
                  <a:srgbClr val="0070C0"/>
                </a:solidFill>
              </a:rPr>
              <a:t>Objetivos de conservación</a:t>
            </a:r>
            <a:endParaRPr lang="es-CO" sz="2400" b="1" u="sng" dirty="0">
              <a:solidFill>
                <a:srgbClr val="0070C0"/>
              </a:solidFill>
            </a:endParaRPr>
          </a:p>
          <a:p>
            <a:pPr marL="285750" indent="-285750">
              <a:buFont typeface="Arial" panose="020B0604020202020204" pitchFamily="34" charset="0"/>
              <a:buChar char="•"/>
            </a:pPr>
            <a:endParaRPr lang="es-ES" dirty="0" smtClean="0">
              <a:solidFill>
                <a:srgbClr val="0070C0"/>
              </a:solidFill>
            </a:endParaRPr>
          </a:p>
          <a:p>
            <a:pPr marL="285750" indent="-285750">
              <a:buFont typeface="Arial" panose="020B0604020202020204" pitchFamily="34" charset="0"/>
              <a:buChar char="•"/>
            </a:pPr>
            <a:r>
              <a:rPr lang="es-ES" dirty="0" smtClean="0">
                <a:solidFill>
                  <a:srgbClr val="0070C0"/>
                </a:solidFill>
              </a:rPr>
              <a:t>Definirlos con relación </a:t>
            </a:r>
            <a:r>
              <a:rPr lang="es-ES" b="1" dirty="0" smtClean="0">
                <a:solidFill>
                  <a:srgbClr val="0070C0"/>
                </a:solidFill>
              </a:rPr>
              <a:t>a los </a:t>
            </a:r>
            <a:r>
              <a:rPr lang="es-ES" b="1" dirty="0">
                <a:solidFill>
                  <a:srgbClr val="0070C0"/>
                </a:solidFill>
              </a:rPr>
              <a:t>valores naturales, culturales y de valoración social del área, los cuales son determinantes en la delimitación y ampliación del área protegida y deben estar acordes con los objetivos de conservación </a:t>
            </a:r>
            <a:r>
              <a:rPr lang="es-ES" dirty="0">
                <a:solidFill>
                  <a:srgbClr val="0070C0"/>
                </a:solidFill>
              </a:rPr>
              <a:t>de las áreas protegidas del SINAP definidos en el artículo 6° del Decreto 2372 de 2010. </a:t>
            </a:r>
            <a:r>
              <a:rPr lang="es-ES" dirty="0" smtClean="0">
                <a:solidFill>
                  <a:srgbClr val="0070C0"/>
                </a:solidFill>
              </a:rPr>
              <a:t> </a:t>
            </a:r>
          </a:p>
          <a:p>
            <a:pPr marL="285750" indent="-285750">
              <a:buFont typeface="Arial" panose="020B0604020202020204" pitchFamily="34" charset="0"/>
              <a:buChar char="•"/>
            </a:pPr>
            <a:endParaRPr lang="es-ES" dirty="0">
              <a:solidFill>
                <a:srgbClr val="0070C0"/>
              </a:solidFill>
            </a:endParaRPr>
          </a:p>
          <a:p>
            <a:pPr marL="285750" indent="-285750">
              <a:buFont typeface="Arial" panose="020B0604020202020204" pitchFamily="34" charset="0"/>
              <a:buChar char="•"/>
            </a:pPr>
            <a:r>
              <a:rPr lang="es-ES" dirty="0" smtClean="0">
                <a:solidFill>
                  <a:srgbClr val="0070C0"/>
                </a:solidFill>
              </a:rPr>
              <a:t>Deben ser propósitos </a:t>
            </a:r>
            <a:r>
              <a:rPr lang="es-ES" b="1" dirty="0">
                <a:solidFill>
                  <a:srgbClr val="0070C0"/>
                </a:solidFill>
              </a:rPr>
              <a:t>realizables y alcanzables </a:t>
            </a:r>
            <a:r>
              <a:rPr lang="es-ES" dirty="0">
                <a:solidFill>
                  <a:srgbClr val="0070C0"/>
                </a:solidFill>
              </a:rPr>
              <a:t>en el tiempo, que se convierten en el norte para la gestión de un área protegida, deben estar articulados entre sí y con el territorio, evidenciando una intención de manejo </a:t>
            </a:r>
            <a:r>
              <a:rPr lang="es-ES" dirty="0" smtClean="0">
                <a:solidFill>
                  <a:srgbClr val="0070C0"/>
                </a:solidFill>
              </a:rPr>
              <a:t>integral. </a:t>
            </a:r>
            <a:r>
              <a:rPr lang="es-ES" dirty="0">
                <a:solidFill>
                  <a:srgbClr val="0070C0"/>
                </a:solidFill>
              </a:rPr>
              <a:t>Los objetivos de conservación de un área protegida son el punto de partida y el punto final hacia el cual se proyectan las acciones de la planeación, orientando la definición de las prioridades de manejo. </a:t>
            </a:r>
            <a:endParaRPr lang="es-ES" dirty="0" smtClean="0">
              <a:solidFill>
                <a:srgbClr val="0070C0"/>
              </a:solidFill>
            </a:endParaRPr>
          </a:p>
        </p:txBody>
      </p:sp>
    </p:spTree>
    <p:extLst>
      <p:ext uri="{BB962C8B-B14F-4D97-AF65-F5344CB8AC3E}">
        <p14:creationId xmlns:p14="http://schemas.microsoft.com/office/powerpoint/2010/main" val="1015886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Definición de objetivos, delimitación y categorización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38</a:t>
            </a:fld>
            <a:endParaRPr lang="es-ES" dirty="0"/>
          </a:p>
        </p:txBody>
      </p:sp>
      <p:sp>
        <p:nvSpPr>
          <p:cNvPr id="5" name="Rectángulo 4"/>
          <p:cNvSpPr/>
          <p:nvPr/>
        </p:nvSpPr>
        <p:spPr>
          <a:xfrm>
            <a:off x="155851" y="1230967"/>
            <a:ext cx="8568866" cy="5447645"/>
          </a:xfrm>
          <a:prstGeom prst="rect">
            <a:avLst/>
          </a:prstGeom>
          <a:solidFill>
            <a:schemeClr val="tx1"/>
          </a:solidFill>
        </p:spPr>
        <p:txBody>
          <a:bodyPr wrap="square">
            <a:spAutoFit/>
          </a:bodyPr>
          <a:lstStyle/>
          <a:p>
            <a:r>
              <a:rPr lang="es-CO" sz="2400" b="1" u="sng" dirty="0" smtClean="0">
                <a:solidFill>
                  <a:srgbClr val="0070C0"/>
                </a:solidFill>
              </a:rPr>
              <a:t>Objetivos de conservación</a:t>
            </a:r>
          </a:p>
          <a:p>
            <a:pPr marL="285750" indent="-285750">
              <a:buFont typeface="Arial" panose="020B0604020202020204" pitchFamily="34" charset="0"/>
              <a:buChar char="•"/>
            </a:pPr>
            <a:endParaRPr lang="es-ES" dirty="0" smtClean="0">
              <a:solidFill>
                <a:srgbClr val="0070C0"/>
              </a:solidFill>
            </a:endParaRPr>
          </a:p>
          <a:p>
            <a:pPr marL="285750" indent="-285750">
              <a:buFont typeface="Arial" panose="020B0604020202020204" pitchFamily="34" charset="0"/>
              <a:buChar char="•"/>
            </a:pPr>
            <a:r>
              <a:rPr lang="es-ES" dirty="0" smtClean="0">
                <a:solidFill>
                  <a:srgbClr val="0070C0"/>
                </a:solidFill>
              </a:rPr>
              <a:t>En el caso de tratarse de una ampliación, se debe especificar si el área a incorporar implica adicionar nuevos objetivos de conservación al esquema de planificación del área protegida, complementar los objetivos de conservación previamente establecidos o fortalecer el manejo del área. </a:t>
            </a:r>
          </a:p>
          <a:p>
            <a:pPr marL="285750" indent="-285750">
              <a:buFont typeface="Arial" panose="020B0604020202020204" pitchFamily="34" charset="0"/>
              <a:buChar char="•"/>
            </a:pPr>
            <a:endParaRPr lang="es-ES" dirty="0">
              <a:solidFill>
                <a:srgbClr val="0070C0"/>
              </a:solidFill>
            </a:endParaRPr>
          </a:p>
          <a:p>
            <a:r>
              <a:rPr lang="es-ES" b="1" dirty="0" smtClean="0">
                <a:solidFill>
                  <a:srgbClr val="0070C0"/>
                </a:solidFill>
              </a:rPr>
              <a:t>Avanzar </a:t>
            </a:r>
            <a:r>
              <a:rPr lang="es-ES" b="1" dirty="0">
                <a:solidFill>
                  <a:srgbClr val="0070C0"/>
                </a:solidFill>
              </a:rPr>
              <a:t>en la definición de la categoría de </a:t>
            </a:r>
            <a:r>
              <a:rPr lang="es-ES" b="1" dirty="0" smtClean="0">
                <a:solidFill>
                  <a:srgbClr val="0070C0"/>
                </a:solidFill>
              </a:rPr>
              <a:t>manejo</a:t>
            </a:r>
            <a:r>
              <a:rPr lang="es-ES" dirty="0" smtClean="0">
                <a:solidFill>
                  <a:srgbClr val="0070C0"/>
                </a:solidFill>
              </a:rPr>
              <a:t>, para esto escoger </a:t>
            </a:r>
            <a:r>
              <a:rPr lang="es-ES" dirty="0">
                <a:solidFill>
                  <a:srgbClr val="0070C0"/>
                </a:solidFill>
              </a:rPr>
              <a:t>la categoría más apropiada implica analizar la forma como los objetivos de la nueva área protegida corresponden a las categorías y para ello es posible tener dos aspectos en </a:t>
            </a:r>
            <a:r>
              <a:rPr lang="es-ES" dirty="0" smtClean="0">
                <a:solidFill>
                  <a:srgbClr val="0070C0"/>
                </a:solidFill>
              </a:rPr>
              <a:t>cuenta:</a:t>
            </a:r>
          </a:p>
          <a:p>
            <a:pPr marL="285750" indent="-285750">
              <a:buFont typeface="Arial" panose="020B0604020202020204" pitchFamily="34" charset="0"/>
              <a:buChar char="•"/>
            </a:pPr>
            <a:r>
              <a:rPr lang="es-ES" dirty="0" smtClean="0">
                <a:solidFill>
                  <a:srgbClr val="0070C0"/>
                </a:solidFill>
              </a:rPr>
              <a:t> Los </a:t>
            </a:r>
            <a:r>
              <a:rPr lang="es-ES" dirty="0">
                <a:solidFill>
                  <a:srgbClr val="0070C0"/>
                </a:solidFill>
              </a:rPr>
              <a:t>elementos conceptuales que definen conservación de biodiversidad, protección, restauración y uso sostenible. </a:t>
            </a:r>
            <a:endParaRPr lang="es-ES" dirty="0" smtClean="0">
              <a:solidFill>
                <a:srgbClr val="0070C0"/>
              </a:solidFill>
            </a:endParaRPr>
          </a:p>
          <a:p>
            <a:pPr marL="285750" indent="-285750">
              <a:buFont typeface="Arial" panose="020B0604020202020204" pitchFamily="34" charset="0"/>
              <a:buChar char="•"/>
            </a:pPr>
            <a:r>
              <a:rPr lang="es-ES" dirty="0" smtClean="0">
                <a:solidFill>
                  <a:srgbClr val="0070C0"/>
                </a:solidFill>
              </a:rPr>
              <a:t>Los </a:t>
            </a:r>
            <a:r>
              <a:rPr lang="es-ES" dirty="0">
                <a:solidFill>
                  <a:srgbClr val="0070C0"/>
                </a:solidFill>
              </a:rPr>
              <a:t>objetivos específicos de las categorías. </a:t>
            </a:r>
            <a:endParaRPr lang="es-ES" dirty="0" smtClean="0">
              <a:solidFill>
                <a:srgbClr val="0070C0"/>
              </a:solidFill>
            </a:endParaRPr>
          </a:p>
          <a:p>
            <a:pPr marL="285750" indent="-285750">
              <a:buFont typeface="Arial" panose="020B0604020202020204" pitchFamily="34" charset="0"/>
              <a:buChar char="•"/>
            </a:pPr>
            <a:r>
              <a:rPr lang="es-ES" dirty="0">
                <a:solidFill>
                  <a:srgbClr val="0070C0"/>
                </a:solidFill>
              </a:rPr>
              <a:t>Objetivos de conservación del área a declarar- </a:t>
            </a:r>
            <a:r>
              <a:rPr lang="es-ES" u="sng" dirty="0">
                <a:solidFill>
                  <a:srgbClr val="0070C0"/>
                </a:solidFill>
              </a:rPr>
              <a:t>protección y restauración de elementos de biodiversidad, categorías como parques naturales o santuarios </a:t>
            </a:r>
            <a:r>
              <a:rPr lang="es-ES" dirty="0">
                <a:solidFill>
                  <a:srgbClr val="0070C0"/>
                </a:solidFill>
              </a:rPr>
              <a:t>deberán tenerse muy en cuenta. Si por el contrario, los </a:t>
            </a:r>
            <a:r>
              <a:rPr lang="es-ES" u="sng" dirty="0">
                <a:solidFill>
                  <a:srgbClr val="0070C0"/>
                </a:solidFill>
              </a:rPr>
              <a:t>objetivos de conservación están más asociados hacia temas de uso sostenible, categorías como distritos de manejo </a:t>
            </a:r>
            <a:r>
              <a:rPr lang="es-ES" dirty="0">
                <a:solidFill>
                  <a:srgbClr val="0070C0"/>
                </a:solidFill>
              </a:rPr>
              <a:t>integrado tal vez sean más apropiadas. </a:t>
            </a:r>
          </a:p>
          <a:p>
            <a:endParaRPr lang="es-ES" dirty="0">
              <a:solidFill>
                <a:srgbClr val="0070C0"/>
              </a:solidFill>
            </a:endParaRPr>
          </a:p>
        </p:txBody>
      </p:sp>
    </p:spTree>
    <p:extLst>
      <p:ext uri="{BB962C8B-B14F-4D97-AF65-F5344CB8AC3E}">
        <p14:creationId xmlns:p14="http://schemas.microsoft.com/office/powerpoint/2010/main" val="14141267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Definición de objetivos, delimitación y categorización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39</a:t>
            </a:fld>
            <a:endParaRPr lang="es-ES" dirty="0"/>
          </a:p>
        </p:txBody>
      </p:sp>
      <p:sp>
        <p:nvSpPr>
          <p:cNvPr id="5" name="Rectángulo 4"/>
          <p:cNvSpPr/>
          <p:nvPr/>
        </p:nvSpPr>
        <p:spPr>
          <a:xfrm>
            <a:off x="155851" y="1176642"/>
            <a:ext cx="8568866" cy="4524315"/>
          </a:xfrm>
          <a:prstGeom prst="rect">
            <a:avLst/>
          </a:prstGeom>
        </p:spPr>
        <p:txBody>
          <a:bodyPr wrap="square">
            <a:spAutoFit/>
          </a:bodyPr>
          <a:lstStyle/>
          <a:p>
            <a:r>
              <a:rPr lang="es-ES" dirty="0" smtClean="0">
                <a:solidFill>
                  <a:srgbClr val="0070C0"/>
                </a:solidFill>
              </a:rPr>
              <a:t>Considerar </a:t>
            </a:r>
            <a:r>
              <a:rPr lang="es-ES" dirty="0">
                <a:solidFill>
                  <a:srgbClr val="0070C0"/>
                </a:solidFill>
              </a:rPr>
              <a:t>en esta definición la manera cómo se presentan en el área a declarar, los siguientes </a:t>
            </a:r>
            <a:r>
              <a:rPr lang="es-ES" b="1" dirty="0">
                <a:solidFill>
                  <a:srgbClr val="0070C0"/>
                </a:solidFill>
              </a:rPr>
              <a:t>atributos de la biodiversidad</a:t>
            </a:r>
            <a:r>
              <a:rPr lang="es-ES" dirty="0">
                <a:solidFill>
                  <a:srgbClr val="0070C0"/>
                </a:solidFill>
              </a:rPr>
              <a:t>: </a:t>
            </a:r>
            <a:endParaRPr lang="es-ES" dirty="0" smtClean="0">
              <a:solidFill>
                <a:srgbClr val="0070C0"/>
              </a:solidFill>
            </a:endParaRPr>
          </a:p>
          <a:p>
            <a:endParaRPr lang="es-ES" dirty="0">
              <a:solidFill>
                <a:srgbClr val="0070C0"/>
              </a:solidFill>
            </a:endParaRPr>
          </a:p>
          <a:p>
            <a:pPr marL="285750" indent="-285750">
              <a:buFont typeface="Arial" panose="020B0604020202020204" pitchFamily="34" charset="0"/>
              <a:buChar char="•"/>
            </a:pPr>
            <a:r>
              <a:rPr lang="es-ES" b="1" dirty="0">
                <a:solidFill>
                  <a:srgbClr val="0070C0"/>
                </a:solidFill>
              </a:rPr>
              <a:t>Composición</a:t>
            </a:r>
            <a:r>
              <a:rPr lang="es-ES" dirty="0">
                <a:solidFill>
                  <a:srgbClr val="0070C0"/>
                </a:solidFill>
              </a:rPr>
              <a:t>: </a:t>
            </a:r>
            <a:r>
              <a:rPr lang="es-ES" u="sng" dirty="0" smtClean="0">
                <a:solidFill>
                  <a:srgbClr val="0070C0"/>
                </a:solidFill>
              </a:rPr>
              <a:t>elementos </a:t>
            </a:r>
            <a:r>
              <a:rPr lang="es-ES" u="sng" dirty="0">
                <a:solidFill>
                  <a:srgbClr val="0070C0"/>
                </a:solidFill>
              </a:rPr>
              <a:t>que conforman el sistema biológico </a:t>
            </a:r>
            <a:r>
              <a:rPr lang="es-ES" dirty="0">
                <a:solidFill>
                  <a:srgbClr val="0070C0"/>
                </a:solidFill>
              </a:rPr>
              <a:t>y por lo tanto puede ser analizado a partir de la identificación de la riqueza y diversidad de especies, la presencia de especies nativas, presencia de tipos de hábitat o paisaje característicos en los sistemas ecológicos, entre otros. </a:t>
            </a:r>
          </a:p>
          <a:p>
            <a:pPr marL="285750" indent="-285750">
              <a:buFont typeface="Arial" panose="020B0604020202020204" pitchFamily="34" charset="0"/>
              <a:buChar char="•"/>
            </a:pPr>
            <a:r>
              <a:rPr lang="es-ES" b="1" dirty="0" smtClean="0">
                <a:solidFill>
                  <a:srgbClr val="0070C0"/>
                </a:solidFill>
              </a:rPr>
              <a:t>Estructura</a:t>
            </a:r>
            <a:r>
              <a:rPr lang="es-ES" dirty="0">
                <a:solidFill>
                  <a:srgbClr val="0070C0"/>
                </a:solidFill>
              </a:rPr>
              <a:t>: </a:t>
            </a:r>
            <a:r>
              <a:rPr lang="es-ES" u="sng" dirty="0" smtClean="0">
                <a:solidFill>
                  <a:srgbClr val="0070C0"/>
                </a:solidFill>
              </a:rPr>
              <a:t>aspecto </a:t>
            </a:r>
            <a:r>
              <a:rPr lang="es-ES" u="sng" dirty="0">
                <a:solidFill>
                  <a:srgbClr val="0070C0"/>
                </a:solidFill>
              </a:rPr>
              <a:t>que muestra un sistema en el espacio y en el tiempo </a:t>
            </a:r>
            <a:r>
              <a:rPr lang="es-ES" dirty="0">
                <a:solidFill>
                  <a:srgbClr val="0070C0"/>
                </a:solidFill>
              </a:rPr>
              <a:t>y por lo tanto puede ser analizado a partir de la identificación del dosel, sotobosque y cubierta herbácea de una comunidad boscosa, la distribución espacial de parches de vegetación, las etapas de sucesión, los patrones del paisaje, entre otros. </a:t>
            </a:r>
          </a:p>
          <a:p>
            <a:pPr marL="285750" indent="-285750">
              <a:buFont typeface="Arial" panose="020B0604020202020204" pitchFamily="34" charset="0"/>
              <a:buChar char="•"/>
            </a:pPr>
            <a:r>
              <a:rPr lang="es-ES" b="1" dirty="0" smtClean="0">
                <a:solidFill>
                  <a:srgbClr val="0070C0"/>
                </a:solidFill>
              </a:rPr>
              <a:t>Función</a:t>
            </a:r>
            <a:r>
              <a:rPr lang="es-ES" dirty="0">
                <a:solidFill>
                  <a:srgbClr val="0070C0"/>
                </a:solidFill>
              </a:rPr>
              <a:t>: </a:t>
            </a:r>
            <a:r>
              <a:rPr lang="es-ES" u="sng" dirty="0" smtClean="0">
                <a:solidFill>
                  <a:srgbClr val="0070C0"/>
                </a:solidFill>
              </a:rPr>
              <a:t>relaciones </a:t>
            </a:r>
            <a:r>
              <a:rPr lang="es-ES" u="sng" dirty="0">
                <a:solidFill>
                  <a:srgbClr val="0070C0"/>
                </a:solidFill>
              </a:rPr>
              <a:t>presentes entre los componentes </a:t>
            </a:r>
            <a:r>
              <a:rPr lang="es-ES" dirty="0">
                <a:solidFill>
                  <a:srgbClr val="0070C0"/>
                </a:solidFill>
              </a:rPr>
              <a:t>que conforman un sistema biológico y por lo tanto puede ser analizado a partir de la identificación de procesos ecosistémicos, procesos demográficos, procesos en cuanto al uso del paisaje, identificación de interacciones por competencia, depredación y enfermedad, entre otros </a:t>
            </a:r>
          </a:p>
        </p:txBody>
      </p:sp>
      <p:sp>
        <p:nvSpPr>
          <p:cNvPr id="6" name="Rectángulo 5"/>
          <p:cNvSpPr/>
          <p:nvPr/>
        </p:nvSpPr>
        <p:spPr>
          <a:xfrm>
            <a:off x="29888" y="5676842"/>
            <a:ext cx="8568866" cy="923330"/>
          </a:xfrm>
          <a:prstGeom prst="rect">
            <a:avLst/>
          </a:prstGeom>
          <a:solidFill>
            <a:schemeClr val="tx1"/>
          </a:solidFill>
        </p:spPr>
        <p:txBody>
          <a:bodyPr wrap="square">
            <a:spAutoFit/>
          </a:bodyPr>
          <a:lstStyle/>
          <a:p>
            <a:r>
              <a:rPr lang="es-ES" dirty="0" smtClean="0">
                <a:solidFill>
                  <a:srgbClr val="0070C0"/>
                </a:solidFill>
              </a:rPr>
              <a:t>Considerar </a:t>
            </a:r>
            <a:r>
              <a:rPr lang="es-ES" dirty="0">
                <a:solidFill>
                  <a:srgbClr val="0070C0"/>
                </a:solidFill>
              </a:rPr>
              <a:t>el </a:t>
            </a:r>
            <a:r>
              <a:rPr lang="es-ES" b="1" dirty="0">
                <a:solidFill>
                  <a:srgbClr val="0070C0"/>
                </a:solidFill>
              </a:rPr>
              <a:t>nivel de gestión </a:t>
            </a:r>
            <a:r>
              <a:rPr lang="es-ES" dirty="0">
                <a:solidFill>
                  <a:srgbClr val="0070C0"/>
                </a:solidFill>
              </a:rPr>
              <a:t>más adecuado para el área (nacional o regional), de acuerdo a aspectos como el alcance geográfico del área, las competencias en cuanto al manejo del área, y la relevancia del área a nivel nacional o regional. </a:t>
            </a:r>
          </a:p>
        </p:txBody>
      </p:sp>
    </p:spTree>
    <p:extLst>
      <p:ext uri="{BB962C8B-B14F-4D97-AF65-F5344CB8AC3E}">
        <p14:creationId xmlns:p14="http://schemas.microsoft.com/office/powerpoint/2010/main" val="30717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FEEBA7F8-5E67-E546-8D44-19494CB9927D}" type="slidenum">
              <a:rPr lang="es-ES" smtClean="0"/>
              <a:pPr/>
              <a:t>4</a:t>
            </a:fld>
            <a:endParaRPr lang="es-ES" dirty="0"/>
          </a:p>
        </p:txBody>
      </p:sp>
      <p:sp>
        <p:nvSpPr>
          <p:cNvPr id="8" name="Título 1"/>
          <p:cNvSpPr txBox="1">
            <a:spLocks/>
          </p:cNvSpPr>
          <p:nvPr/>
        </p:nvSpPr>
        <p:spPr>
          <a:xfrm>
            <a:off x="431514" y="748992"/>
            <a:ext cx="1856508" cy="95363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kern="1200">
                <a:solidFill>
                  <a:srgbClr val="223D5C"/>
                </a:solidFill>
                <a:effectLst/>
                <a:latin typeface="+mj-lt"/>
                <a:ea typeface="Open Sans Extrabold" panose="020B0906030804020204" pitchFamily="34" charset="0"/>
                <a:cs typeface="Open Sans Extrabold" panose="020B09060308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571500" algn="ctr" defTabSz="685800" rtl="0" eaLnBrk="1" fontAlgn="auto" latinLnBrk="0" hangingPunct="1">
              <a:lnSpc>
                <a:spcPct val="90000"/>
              </a:lnSpc>
              <a:spcBef>
                <a:spcPct val="0"/>
              </a:spcBef>
              <a:spcAft>
                <a:spcPts val="0"/>
              </a:spcAft>
              <a:buClrTx/>
              <a:buSzTx/>
              <a:buFontTx/>
              <a:buNone/>
              <a:tabLst/>
              <a:defRPr/>
            </a:pPr>
            <a:endParaRPr kumimoji="0" lang="es-CO" sz="1400" b="0" i="0" u="none" strike="noStrike" kern="1200" cap="none" spc="0" normalizeH="0" baseline="0" noProof="0" dirty="0">
              <a:ln>
                <a:noFill/>
              </a:ln>
              <a:solidFill>
                <a:srgbClr val="006600"/>
              </a:solidFill>
              <a:effectLst/>
              <a:uLnTx/>
              <a:uFillTx/>
              <a:latin typeface="Calibri Light"/>
              <a:cs typeface="Open Sans Extrabold" panose="020B0906030804020204" pitchFamily="34" charset="0"/>
            </a:endParaRPr>
          </a:p>
        </p:txBody>
      </p:sp>
      <p:graphicFrame>
        <p:nvGraphicFramePr>
          <p:cNvPr id="9" name="Diagrama 8"/>
          <p:cNvGraphicFramePr/>
          <p:nvPr>
            <p:extLst>
              <p:ext uri="{D42A27DB-BD31-4B8C-83A1-F6EECF244321}">
                <p14:modId xmlns:p14="http://schemas.microsoft.com/office/powerpoint/2010/main" val="156528141"/>
              </p:ext>
            </p:extLst>
          </p:nvPr>
        </p:nvGraphicFramePr>
        <p:xfrm>
          <a:off x="319813" y="76567"/>
          <a:ext cx="72726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196299" y="4343876"/>
            <a:ext cx="2739406" cy="1754326"/>
          </a:xfrm>
          <a:prstGeom prst="rect">
            <a:avLst/>
          </a:prstGeom>
          <a:solidFill>
            <a:schemeClr val="tx1"/>
          </a:solidFill>
        </p:spPr>
        <p:txBody>
          <a:bodyPr wrap="square">
            <a:spAutoFit/>
          </a:bodyPr>
          <a:lstStyle/>
          <a:p>
            <a:r>
              <a:rPr lang="es-ES" dirty="0" smtClean="0">
                <a:solidFill>
                  <a:schemeClr val="bg1"/>
                </a:solidFill>
              </a:rPr>
              <a:t>Como </a:t>
            </a:r>
            <a:r>
              <a:rPr lang="es-ES" dirty="0">
                <a:solidFill>
                  <a:schemeClr val="bg1"/>
                </a:solidFill>
              </a:rPr>
              <a:t>acciones de conservación in situ, que cada parte contratante, en la medida de lo posible, debe establecer un sistema de áreas protegidas</a:t>
            </a:r>
          </a:p>
        </p:txBody>
      </p:sp>
      <p:sp>
        <p:nvSpPr>
          <p:cNvPr id="10" name="Título 1"/>
          <p:cNvSpPr txBox="1">
            <a:spLocks/>
          </p:cNvSpPr>
          <p:nvPr/>
        </p:nvSpPr>
        <p:spPr>
          <a:xfrm>
            <a:off x="3963004" y="4480870"/>
            <a:ext cx="4812028" cy="1757336"/>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kern="1200">
                <a:solidFill>
                  <a:srgbClr val="223D5C"/>
                </a:solidFill>
                <a:effectLst/>
                <a:latin typeface="+mj-lt"/>
                <a:ea typeface="Open Sans Extrabold" panose="020B0906030804020204" pitchFamily="34" charset="0"/>
                <a:cs typeface="Open Sans Extrabold" panose="020B09060308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00050" marR="0" lvl="0" indent="-571500" algn="ctr" defTabSz="6858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smtClean="0">
                <a:ln>
                  <a:noFill/>
                </a:ln>
                <a:solidFill>
                  <a:srgbClr val="006600"/>
                </a:solidFill>
                <a:effectLst/>
                <a:uLnTx/>
                <a:uFillTx/>
                <a:latin typeface="Calibri Light"/>
                <a:cs typeface="Open Sans Extrabold" panose="020B0906030804020204" pitchFamily="34" charset="0"/>
              </a:rPr>
              <a:t>Compromiso de conformar y consolidar el Sistema Nacional de áreas protegidas – </a:t>
            </a:r>
            <a:r>
              <a:rPr kumimoji="0" lang="es-CO" sz="2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Calibri Light"/>
                <a:cs typeface="Open Sans Extrabold" panose="020B0906030804020204" pitchFamily="34" charset="0"/>
              </a:rPr>
              <a:t>SINAP</a:t>
            </a:r>
          </a:p>
          <a:p>
            <a:pPr marL="400050" marR="0" lvl="0" indent="-571500" algn="ctr" defTabSz="6858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smtClean="0">
                <a:ln>
                  <a:noFill/>
                </a:ln>
                <a:solidFill>
                  <a:srgbClr val="006600"/>
                </a:solidFill>
                <a:effectLst/>
                <a:uLnTx/>
                <a:uFillTx/>
                <a:latin typeface="Calibri Light"/>
                <a:cs typeface="Open Sans Extrabold" panose="020B0906030804020204" pitchFamily="34" charset="0"/>
              </a:rPr>
              <a:t> (áreas públicas –privadas-nacional –regional)</a:t>
            </a:r>
            <a:endParaRPr kumimoji="0" lang="es-CO" sz="2400" b="1" i="0" u="none" strike="noStrike" kern="1200" cap="none" spc="0" normalizeH="0" baseline="0" noProof="0" dirty="0">
              <a:ln>
                <a:noFill/>
              </a:ln>
              <a:solidFill>
                <a:srgbClr val="006600"/>
              </a:solidFill>
              <a:effectLst/>
              <a:uLnTx/>
              <a:uFillTx/>
              <a:latin typeface="Calibri Light"/>
              <a:cs typeface="Open Sans Extrabold" panose="020B0906030804020204" pitchFamily="34" charset="0"/>
            </a:endParaRPr>
          </a:p>
        </p:txBody>
      </p:sp>
      <p:sp>
        <p:nvSpPr>
          <p:cNvPr id="4" name="Flecha derecha 3"/>
          <p:cNvSpPr/>
          <p:nvPr/>
        </p:nvSpPr>
        <p:spPr>
          <a:xfrm>
            <a:off x="3168441" y="4812991"/>
            <a:ext cx="1075073" cy="76966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6" name="CuadroTexto 5"/>
          <p:cNvSpPr txBox="1"/>
          <p:nvPr/>
        </p:nvSpPr>
        <p:spPr>
          <a:xfrm>
            <a:off x="196299" y="3900129"/>
            <a:ext cx="1789080" cy="369332"/>
          </a:xfrm>
          <a:prstGeom prst="rect">
            <a:avLst/>
          </a:prstGeom>
          <a:noFill/>
        </p:spPr>
        <p:txBody>
          <a:bodyPr wrap="none" rtlCol="0">
            <a:spAutoFit/>
          </a:bodyPr>
          <a:lstStyle/>
          <a:p>
            <a:r>
              <a:rPr lang="es-CO" b="1" dirty="0" smtClean="0">
                <a:solidFill>
                  <a:schemeClr val="accent6">
                    <a:lumMod val="75000"/>
                  </a:schemeClr>
                </a:solidFill>
              </a:rPr>
              <a:t>Dispone también:</a:t>
            </a:r>
            <a:endParaRPr lang="es-CO" b="1" dirty="0">
              <a:solidFill>
                <a:schemeClr val="accent6">
                  <a:lumMod val="75000"/>
                </a:schemeClr>
              </a:solidFill>
            </a:endParaRPr>
          </a:p>
        </p:txBody>
      </p:sp>
      <p:sp>
        <p:nvSpPr>
          <p:cNvPr id="11" name="Título 3"/>
          <p:cNvSpPr>
            <a:spLocks noGrp="1"/>
          </p:cNvSpPr>
          <p:nvPr>
            <p:ph type="title"/>
          </p:nvPr>
        </p:nvSpPr>
        <p:spPr>
          <a:xfrm>
            <a:off x="100901" y="164257"/>
            <a:ext cx="4708606" cy="629540"/>
          </a:xfrm>
        </p:spPr>
        <p:txBody>
          <a:bodyPr>
            <a:noAutofit/>
          </a:bodyPr>
          <a:lstStyle/>
          <a:p>
            <a:r>
              <a:rPr lang="es-CO" sz="3200" dirty="0" smtClean="0">
                <a:solidFill>
                  <a:srgbClr val="223D5C"/>
                </a:solidFill>
                <a:ea typeface="Open Sans Extrabold" panose="020B0906030804020204" pitchFamily="34" charset="0"/>
                <a:cs typeface="Open Sans Extrabold" panose="020B0906030804020204" pitchFamily="34" charset="0"/>
              </a:rPr>
              <a:t>CONSIDERACIONES</a:t>
            </a:r>
            <a:endParaRPr lang="es-CO" sz="3200" dirty="0">
              <a:solidFill>
                <a:srgbClr val="223D5C"/>
              </a:solidFill>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258451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1" y="248251"/>
            <a:ext cx="8298337" cy="1099286"/>
          </a:xfrm>
        </p:spPr>
        <p:txBody>
          <a:bodyPr>
            <a:normAutofit/>
          </a:bodyPr>
          <a:lstStyle/>
          <a:p>
            <a:r>
              <a:rPr lang="es-CO" dirty="0" smtClean="0"/>
              <a:t>Fase II de Aprestamiento: </a:t>
            </a:r>
            <a:r>
              <a:rPr lang="es-ES" dirty="0"/>
              <a:t>Definición de objetivos, delimitación y categorización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40</a:t>
            </a:fld>
            <a:endParaRPr lang="es-ES" dirty="0"/>
          </a:p>
        </p:txBody>
      </p:sp>
      <p:sp>
        <p:nvSpPr>
          <p:cNvPr id="5" name="Rectángulo 4"/>
          <p:cNvSpPr/>
          <p:nvPr/>
        </p:nvSpPr>
        <p:spPr>
          <a:xfrm>
            <a:off x="266419" y="1347537"/>
            <a:ext cx="8611161" cy="4708981"/>
          </a:xfrm>
          <a:prstGeom prst="rect">
            <a:avLst/>
          </a:prstGeom>
        </p:spPr>
        <p:txBody>
          <a:bodyPr wrap="square">
            <a:spAutoFit/>
          </a:bodyPr>
          <a:lstStyle/>
          <a:p>
            <a:r>
              <a:rPr lang="es-ES" sz="2400" b="1" u="sng" dirty="0" smtClean="0">
                <a:solidFill>
                  <a:srgbClr val="0070C0"/>
                </a:solidFill>
              </a:rPr>
              <a:t>Definir la </a:t>
            </a:r>
            <a:r>
              <a:rPr lang="es-ES" sz="2400" b="1" u="sng" dirty="0">
                <a:solidFill>
                  <a:srgbClr val="0070C0"/>
                </a:solidFill>
              </a:rPr>
              <a:t>categoría de manejo del área protegida </a:t>
            </a:r>
            <a:r>
              <a:rPr lang="es-ES" sz="2400" b="1" u="sng" dirty="0" smtClean="0">
                <a:solidFill>
                  <a:srgbClr val="0070C0"/>
                </a:solidFill>
              </a:rPr>
              <a:t>pública</a:t>
            </a:r>
          </a:p>
          <a:p>
            <a:endParaRPr lang="es-ES" sz="2400" b="1" u="sng" dirty="0">
              <a:solidFill>
                <a:srgbClr val="0070C0"/>
              </a:solidFill>
            </a:endParaRPr>
          </a:p>
          <a:p>
            <a:pPr>
              <a:lnSpc>
                <a:spcPct val="200000"/>
              </a:lnSpc>
            </a:pPr>
            <a:r>
              <a:rPr lang="es-ES" dirty="0" smtClean="0">
                <a:solidFill>
                  <a:srgbClr val="0070C0"/>
                </a:solidFill>
              </a:rPr>
              <a:t>Sistema </a:t>
            </a:r>
            <a:r>
              <a:rPr lang="es-ES" dirty="0">
                <a:solidFill>
                  <a:srgbClr val="0070C0"/>
                </a:solidFill>
              </a:rPr>
              <a:t>de Parques Nacionales Naturales: </a:t>
            </a:r>
            <a:endParaRPr lang="es-ES" dirty="0" smtClean="0">
              <a:solidFill>
                <a:srgbClr val="0070C0"/>
              </a:solidFill>
            </a:endParaRPr>
          </a:p>
          <a:p>
            <a:pPr marL="342900" indent="-342900">
              <a:lnSpc>
                <a:spcPct val="200000"/>
              </a:lnSpc>
              <a:buFont typeface="Wingdings" panose="05000000000000000000" pitchFamily="2" charset="2"/>
              <a:buChar char="Ø"/>
            </a:pPr>
            <a:r>
              <a:rPr lang="es-ES" dirty="0" smtClean="0">
                <a:solidFill>
                  <a:srgbClr val="0070C0"/>
                </a:solidFill>
              </a:rPr>
              <a:t>Parque nacional</a:t>
            </a:r>
            <a:endParaRPr lang="es-ES" dirty="0">
              <a:solidFill>
                <a:srgbClr val="0070C0"/>
              </a:solidFill>
            </a:endParaRPr>
          </a:p>
          <a:p>
            <a:pPr marL="342900" indent="-342900">
              <a:lnSpc>
                <a:spcPct val="200000"/>
              </a:lnSpc>
              <a:buFont typeface="Wingdings" panose="05000000000000000000" pitchFamily="2" charset="2"/>
              <a:buChar char="Ø"/>
            </a:pPr>
            <a:r>
              <a:rPr lang="es-ES" dirty="0" smtClean="0">
                <a:solidFill>
                  <a:srgbClr val="0070C0"/>
                </a:solidFill>
              </a:rPr>
              <a:t>Reserva natural</a:t>
            </a:r>
          </a:p>
          <a:p>
            <a:pPr marL="285750" indent="-285750">
              <a:lnSpc>
                <a:spcPct val="200000"/>
              </a:lnSpc>
              <a:buFont typeface="Wingdings" panose="05000000000000000000" pitchFamily="2" charset="2"/>
              <a:buChar char="Ø"/>
            </a:pPr>
            <a:r>
              <a:rPr lang="es-CO" dirty="0" smtClean="0">
                <a:solidFill>
                  <a:srgbClr val="0070C0"/>
                </a:solidFill>
              </a:rPr>
              <a:t>Área </a:t>
            </a:r>
            <a:r>
              <a:rPr lang="es-CO" dirty="0">
                <a:solidFill>
                  <a:srgbClr val="0070C0"/>
                </a:solidFill>
              </a:rPr>
              <a:t>natural </a:t>
            </a:r>
            <a:r>
              <a:rPr lang="es-CO" dirty="0" smtClean="0">
                <a:solidFill>
                  <a:srgbClr val="0070C0"/>
                </a:solidFill>
              </a:rPr>
              <a:t>única</a:t>
            </a:r>
          </a:p>
          <a:p>
            <a:pPr marL="285750" indent="-285750">
              <a:lnSpc>
                <a:spcPct val="200000"/>
              </a:lnSpc>
              <a:buFont typeface="Wingdings" panose="05000000000000000000" pitchFamily="2" charset="2"/>
              <a:buChar char="Ø"/>
            </a:pPr>
            <a:r>
              <a:rPr lang="es-CO" dirty="0" smtClean="0">
                <a:solidFill>
                  <a:srgbClr val="0070C0"/>
                </a:solidFill>
              </a:rPr>
              <a:t>Santuario </a:t>
            </a:r>
            <a:r>
              <a:rPr lang="es-CO" dirty="0">
                <a:solidFill>
                  <a:srgbClr val="0070C0"/>
                </a:solidFill>
              </a:rPr>
              <a:t>de </a:t>
            </a:r>
            <a:r>
              <a:rPr lang="es-CO" dirty="0" smtClean="0">
                <a:solidFill>
                  <a:srgbClr val="0070C0"/>
                </a:solidFill>
              </a:rPr>
              <a:t>flora</a:t>
            </a:r>
          </a:p>
          <a:p>
            <a:pPr marL="285750" indent="-285750">
              <a:lnSpc>
                <a:spcPct val="200000"/>
              </a:lnSpc>
              <a:buFont typeface="Wingdings" panose="05000000000000000000" pitchFamily="2" charset="2"/>
              <a:buChar char="Ø"/>
            </a:pPr>
            <a:r>
              <a:rPr lang="es-CO" dirty="0" smtClean="0">
                <a:solidFill>
                  <a:srgbClr val="0070C0"/>
                </a:solidFill>
              </a:rPr>
              <a:t>Santuario </a:t>
            </a:r>
            <a:r>
              <a:rPr lang="es-CO" dirty="0">
                <a:solidFill>
                  <a:srgbClr val="0070C0"/>
                </a:solidFill>
              </a:rPr>
              <a:t>de </a:t>
            </a:r>
            <a:r>
              <a:rPr lang="es-CO" dirty="0" smtClean="0">
                <a:solidFill>
                  <a:srgbClr val="0070C0"/>
                </a:solidFill>
              </a:rPr>
              <a:t>fauna</a:t>
            </a:r>
          </a:p>
          <a:p>
            <a:pPr marL="285750" indent="-285750">
              <a:lnSpc>
                <a:spcPct val="200000"/>
              </a:lnSpc>
              <a:buFont typeface="Wingdings" panose="05000000000000000000" pitchFamily="2" charset="2"/>
              <a:buChar char="Ø"/>
            </a:pPr>
            <a:r>
              <a:rPr lang="es-ES" dirty="0" smtClean="0">
                <a:solidFill>
                  <a:srgbClr val="0070C0"/>
                </a:solidFill>
              </a:rPr>
              <a:t>Vía Parque</a:t>
            </a:r>
            <a:endParaRPr lang="es-ES" sz="2400" b="1" u="sng" dirty="0">
              <a:solidFill>
                <a:srgbClr val="0070C0"/>
              </a:solidFill>
            </a:endParaRPr>
          </a:p>
        </p:txBody>
      </p:sp>
      <p:sp>
        <p:nvSpPr>
          <p:cNvPr id="3" name="Rectángulo 2"/>
          <p:cNvSpPr/>
          <p:nvPr/>
        </p:nvSpPr>
        <p:spPr>
          <a:xfrm>
            <a:off x="5050972" y="2699657"/>
            <a:ext cx="4572000" cy="2862322"/>
          </a:xfrm>
          <a:prstGeom prst="rect">
            <a:avLst/>
          </a:prstGeom>
        </p:spPr>
        <p:txBody>
          <a:bodyPr>
            <a:spAutoFit/>
          </a:bodyPr>
          <a:lstStyle/>
          <a:p>
            <a:pPr marL="285750" indent="-285750">
              <a:buFont typeface="Wingdings" panose="05000000000000000000" pitchFamily="2" charset="2"/>
              <a:buChar char="v"/>
            </a:pPr>
            <a:r>
              <a:rPr lang="es-ES" dirty="0" smtClean="0">
                <a:solidFill>
                  <a:srgbClr val="0070C0"/>
                </a:solidFill>
              </a:rPr>
              <a:t>Reservas </a:t>
            </a:r>
            <a:r>
              <a:rPr lang="es-ES" dirty="0">
                <a:solidFill>
                  <a:srgbClr val="0070C0"/>
                </a:solidFill>
              </a:rPr>
              <a:t>Forestales </a:t>
            </a:r>
            <a:r>
              <a:rPr lang="es-ES" dirty="0" smtClean="0">
                <a:solidFill>
                  <a:srgbClr val="0070C0"/>
                </a:solidFill>
              </a:rPr>
              <a:t>Protectoras</a:t>
            </a:r>
            <a:endParaRPr lang="es-ES" dirty="0">
              <a:solidFill>
                <a:srgbClr val="0070C0"/>
              </a:solidFill>
            </a:endParaRPr>
          </a:p>
          <a:p>
            <a:pPr marL="285750" indent="-285750">
              <a:buFont typeface="Wingdings" panose="05000000000000000000" pitchFamily="2" charset="2"/>
              <a:buChar char="v"/>
            </a:pPr>
            <a:endParaRPr lang="es-ES" dirty="0">
              <a:solidFill>
                <a:srgbClr val="0070C0"/>
              </a:solidFill>
            </a:endParaRPr>
          </a:p>
          <a:p>
            <a:pPr marL="285750" indent="-285750">
              <a:buFont typeface="Wingdings" panose="05000000000000000000" pitchFamily="2" charset="2"/>
              <a:buChar char="v"/>
            </a:pPr>
            <a:r>
              <a:rPr lang="es-ES" dirty="0" smtClean="0">
                <a:solidFill>
                  <a:srgbClr val="0070C0"/>
                </a:solidFill>
              </a:rPr>
              <a:t>Parque </a:t>
            </a:r>
            <a:r>
              <a:rPr lang="es-ES" dirty="0">
                <a:solidFill>
                  <a:srgbClr val="0070C0"/>
                </a:solidFill>
              </a:rPr>
              <a:t>Natural Regional</a:t>
            </a:r>
          </a:p>
          <a:p>
            <a:pPr marL="285750" indent="-285750">
              <a:buFont typeface="Wingdings" panose="05000000000000000000" pitchFamily="2" charset="2"/>
              <a:buChar char="v"/>
            </a:pPr>
            <a:endParaRPr lang="es-ES" dirty="0">
              <a:solidFill>
                <a:srgbClr val="0070C0"/>
              </a:solidFill>
            </a:endParaRPr>
          </a:p>
          <a:p>
            <a:pPr marL="285750" indent="-285750">
              <a:buFont typeface="Wingdings" panose="05000000000000000000" pitchFamily="2" charset="2"/>
              <a:buChar char="v"/>
            </a:pPr>
            <a:r>
              <a:rPr lang="es-ES" dirty="0" smtClean="0">
                <a:solidFill>
                  <a:srgbClr val="0070C0"/>
                </a:solidFill>
              </a:rPr>
              <a:t>Distritos </a:t>
            </a:r>
            <a:r>
              <a:rPr lang="es-ES" dirty="0">
                <a:solidFill>
                  <a:srgbClr val="0070C0"/>
                </a:solidFill>
              </a:rPr>
              <a:t>de Manejo </a:t>
            </a:r>
            <a:r>
              <a:rPr lang="es-ES" dirty="0" smtClean="0">
                <a:solidFill>
                  <a:srgbClr val="0070C0"/>
                </a:solidFill>
              </a:rPr>
              <a:t>Integrado</a:t>
            </a:r>
          </a:p>
          <a:p>
            <a:pPr marL="285750" indent="-285750">
              <a:buFont typeface="Wingdings" panose="05000000000000000000" pitchFamily="2" charset="2"/>
              <a:buChar char="v"/>
            </a:pPr>
            <a:endParaRPr lang="es-ES" dirty="0">
              <a:solidFill>
                <a:srgbClr val="0070C0"/>
              </a:solidFill>
            </a:endParaRPr>
          </a:p>
          <a:p>
            <a:pPr marL="285750" indent="-285750">
              <a:buFont typeface="Wingdings" panose="05000000000000000000" pitchFamily="2" charset="2"/>
              <a:buChar char="v"/>
            </a:pPr>
            <a:r>
              <a:rPr lang="es-ES" dirty="0" smtClean="0">
                <a:solidFill>
                  <a:srgbClr val="0070C0"/>
                </a:solidFill>
              </a:rPr>
              <a:t>Áreas </a:t>
            </a:r>
            <a:r>
              <a:rPr lang="es-ES" dirty="0">
                <a:solidFill>
                  <a:srgbClr val="0070C0"/>
                </a:solidFill>
              </a:rPr>
              <a:t>de Recreación: </a:t>
            </a:r>
          </a:p>
          <a:p>
            <a:pPr marL="285750" indent="-285750">
              <a:buFont typeface="Wingdings" panose="05000000000000000000" pitchFamily="2" charset="2"/>
              <a:buChar char="v"/>
            </a:pPr>
            <a:endParaRPr lang="es-ES" dirty="0">
              <a:solidFill>
                <a:srgbClr val="0070C0"/>
              </a:solidFill>
            </a:endParaRPr>
          </a:p>
          <a:p>
            <a:pPr marL="285750" indent="-285750">
              <a:buFont typeface="Wingdings" panose="05000000000000000000" pitchFamily="2" charset="2"/>
              <a:buChar char="v"/>
            </a:pPr>
            <a:r>
              <a:rPr lang="es-ES" dirty="0" smtClean="0">
                <a:solidFill>
                  <a:srgbClr val="0070C0"/>
                </a:solidFill>
              </a:rPr>
              <a:t>Distritos </a:t>
            </a:r>
            <a:r>
              <a:rPr lang="es-ES" dirty="0">
                <a:solidFill>
                  <a:srgbClr val="0070C0"/>
                </a:solidFill>
              </a:rPr>
              <a:t>de conservación de suelos:</a:t>
            </a:r>
            <a:endParaRPr lang="es-ES" sz="2400" b="1" u="sng" dirty="0">
              <a:solidFill>
                <a:srgbClr val="0070C0"/>
              </a:solidFill>
            </a:endParaRPr>
          </a:p>
          <a:p>
            <a:pPr marL="285750" indent="-285750">
              <a:buFont typeface="Wingdings" panose="05000000000000000000" pitchFamily="2" charset="2"/>
              <a:buChar char="v"/>
            </a:pPr>
            <a:endParaRPr lang="es-ES" dirty="0">
              <a:solidFill>
                <a:srgbClr val="0070C0"/>
              </a:solidFill>
            </a:endParaRPr>
          </a:p>
        </p:txBody>
      </p:sp>
    </p:spTree>
    <p:extLst>
      <p:ext uri="{BB962C8B-B14F-4D97-AF65-F5344CB8AC3E}">
        <p14:creationId xmlns:p14="http://schemas.microsoft.com/office/powerpoint/2010/main" val="2167262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CONSULTA PREVIA</a:t>
            </a:r>
            <a:endParaRPr lang="es-CO" dirty="0"/>
          </a:p>
        </p:txBody>
      </p:sp>
      <p:sp>
        <p:nvSpPr>
          <p:cNvPr id="3" name="Marcador de contenido 2"/>
          <p:cNvSpPr>
            <a:spLocks noGrp="1"/>
          </p:cNvSpPr>
          <p:nvPr>
            <p:ph sz="quarter" idx="4"/>
          </p:nvPr>
        </p:nvSpPr>
        <p:spPr>
          <a:xfrm>
            <a:off x="409303" y="878829"/>
            <a:ext cx="8360228" cy="4904684"/>
          </a:xfrm>
        </p:spPr>
        <p:txBody>
          <a:bodyPr>
            <a:normAutofit fontScale="85000" lnSpcReduction="20000"/>
          </a:bodyPr>
          <a:lstStyle/>
          <a:p>
            <a:r>
              <a:rPr lang="es-ES" dirty="0" smtClean="0">
                <a:solidFill>
                  <a:schemeClr val="bg1"/>
                </a:solidFill>
              </a:rPr>
              <a:t>Se realiza cuando el Ministerio </a:t>
            </a:r>
            <a:r>
              <a:rPr lang="es-ES" dirty="0">
                <a:solidFill>
                  <a:schemeClr val="bg1"/>
                </a:solidFill>
              </a:rPr>
              <a:t>del Interior certifique la presencia o uso del territorio por comunidades étnicas, sin desconocer, que será la Autoridad Ambiental la responsable de garantizar el presente derecho fundamental. </a:t>
            </a:r>
            <a:endParaRPr lang="es-ES" dirty="0" smtClean="0">
              <a:solidFill>
                <a:schemeClr val="bg1"/>
              </a:solidFill>
            </a:endParaRPr>
          </a:p>
          <a:p>
            <a:endParaRPr lang="es-ES" dirty="0">
              <a:solidFill>
                <a:schemeClr val="bg1"/>
              </a:solidFill>
            </a:endParaRPr>
          </a:p>
          <a:p>
            <a:r>
              <a:rPr lang="es-ES" dirty="0">
                <a:solidFill>
                  <a:schemeClr val="bg1"/>
                </a:solidFill>
              </a:rPr>
              <a:t>Para el caso específico de la designación o ampliación de un área protegida el énfasis debe realizarse en los procesos de formación en conservación y territorio, para que las comunidades apropien la información, se sensibilicen y vinculen positivamente en el proceso mediante la protocolización de la consulta previa. Es decir, el proceso debe estar lo suficientemente construido y validado. </a:t>
            </a:r>
            <a:endParaRPr lang="es-ES" dirty="0" smtClean="0">
              <a:solidFill>
                <a:schemeClr val="bg1"/>
              </a:solidFill>
            </a:endParaRPr>
          </a:p>
          <a:p>
            <a:endParaRPr lang="es-ES" dirty="0">
              <a:solidFill>
                <a:schemeClr val="bg1"/>
              </a:solidFill>
            </a:endParaRPr>
          </a:p>
          <a:p>
            <a:r>
              <a:rPr lang="es-ES" dirty="0" smtClean="0">
                <a:solidFill>
                  <a:schemeClr val="bg1"/>
                </a:solidFill>
              </a:rPr>
              <a:t>Debe darse bajo principios </a:t>
            </a:r>
            <a:r>
              <a:rPr lang="es-ES" dirty="0">
                <a:solidFill>
                  <a:schemeClr val="bg1"/>
                </a:solidFill>
              </a:rPr>
              <a:t>que </a:t>
            </a:r>
            <a:r>
              <a:rPr lang="es-ES" dirty="0" smtClean="0">
                <a:solidFill>
                  <a:schemeClr val="bg1"/>
                </a:solidFill>
              </a:rPr>
              <a:t>orienten  el proceso como respeto, buena fe de  las partes, pleno conocimiento  y suficiente de la propuesta, participación real y efectiva , no autoritarismo y arbitrariedad, acuerdo en procedimiento.</a:t>
            </a:r>
          </a:p>
          <a:p>
            <a:endParaRPr lang="es-ES" dirty="0">
              <a:solidFill>
                <a:schemeClr val="bg1"/>
              </a:solidFill>
            </a:endParaRPr>
          </a:p>
          <a:p>
            <a:r>
              <a:rPr lang="es-ES" b="1" dirty="0">
                <a:solidFill>
                  <a:schemeClr val="bg1"/>
                </a:solidFill>
              </a:rPr>
              <a:t>La Autoridad Ambiental que esté llevando a cabo el proceso de declaratoria o ampliación del área protegida, podrá iniciar el proceso de consulta previa en cualquiera de las etapas definidas en esta ruta; sin embargo, al inicio de la Fase III se debe contar con la protocolización de la misma. </a:t>
            </a:r>
            <a:endParaRPr lang="es-CO" b="1" dirty="0">
              <a:solidFill>
                <a:schemeClr val="bg1"/>
              </a:solidFill>
            </a:endParaRP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41</a:t>
            </a:fld>
            <a:endParaRPr lang="es-ES" dirty="0"/>
          </a:p>
        </p:txBody>
      </p:sp>
    </p:spTree>
    <p:extLst>
      <p:ext uri="{BB962C8B-B14F-4D97-AF65-F5344CB8AC3E}">
        <p14:creationId xmlns:p14="http://schemas.microsoft.com/office/powerpoint/2010/main" val="264945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845120" y="1371600"/>
          <a:ext cx="806706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302745" y="92207"/>
            <a:ext cx="7669485" cy="95410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¿Qué y cómo es un proceso de declaratoria de un área </a:t>
            </a:r>
            <a:r>
              <a:rPr kumimoji="0" lang="es-CO" sz="2800" b="1" i="0" u="none" strike="noStrike" kern="1200" cap="none" spc="0" normalizeH="0" baseline="0" noProof="0" dirty="0">
                <a:ln>
                  <a:noFill/>
                </a:ln>
                <a:solidFill>
                  <a:srgbClr val="073D6E"/>
                </a:solidFill>
                <a:effectLst/>
                <a:uLnTx/>
                <a:uFillTx/>
                <a:latin typeface="Calibri Light"/>
                <a:ea typeface="+mn-ea"/>
                <a:cs typeface="+mn-cs"/>
              </a:rPr>
              <a:t>p</a:t>
            </a:r>
            <a:r>
              <a:rPr kumimoji="0" lang="es-CO" sz="2800" b="1" i="0" u="none" strike="noStrike" kern="1200" cap="none" spc="0" normalizeH="0" baseline="0" noProof="0" dirty="0" smtClean="0">
                <a:ln>
                  <a:noFill/>
                </a:ln>
                <a:solidFill>
                  <a:srgbClr val="073D6E"/>
                </a:solidFill>
                <a:effectLst/>
                <a:uLnTx/>
                <a:uFillTx/>
                <a:latin typeface="Calibri Light"/>
                <a:ea typeface="+mn-ea"/>
                <a:cs typeface="+mn-cs"/>
              </a:rPr>
              <a:t>rotegida?</a:t>
            </a:r>
            <a:endParaRPr kumimoji="0" lang="es-CO" sz="2800" b="1" i="0" u="none" strike="noStrike" kern="1200" cap="none" spc="0" normalizeH="0" baseline="0" noProof="0" dirty="0">
              <a:ln>
                <a:noFill/>
              </a:ln>
              <a:solidFill>
                <a:srgbClr val="073D6E"/>
              </a:solidFill>
              <a:effectLst/>
              <a:uLnTx/>
              <a:uFillTx/>
              <a:latin typeface="Calibri Light"/>
              <a:ea typeface="+mn-ea"/>
              <a:cs typeface="+mn-cs"/>
            </a:endParaRPr>
          </a:p>
        </p:txBody>
      </p:sp>
      <p:sp>
        <p:nvSpPr>
          <p:cNvPr id="6" name="CuadroTexto 5"/>
          <p:cNvSpPr txBox="1"/>
          <p:nvPr/>
        </p:nvSpPr>
        <p:spPr>
          <a:xfrm>
            <a:off x="305523" y="1371600"/>
            <a:ext cx="615553" cy="23829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smtClean="0">
                <a:ln>
                  <a:noFill/>
                </a:ln>
                <a:solidFill>
                  <a:prstClr val="white"/>
                </a:solidFill>
                <a:effectLst/>
                <a:uLnTx/>
                <a:uFillTx/>
                <a:latin typeface="Calibri Light"/>
                <a:ea typeface="+mn-ea"/>
                <a:cs typeface="+mn-cs"/>
              </a:rPr>
              <a:t>Preámbulo </a:t>
            </a:r>
            <a:endParaRPr kumimoji="0" lang="es-CO" sz="2800" b="0" i="0" u="none" strike="noStrike" kern="1200" cap="none" spc="0" normalizeH="0" baseline="0" noProof="0" dirty="0">
              <a:ln>
                <a:noFill/>
              </a:ln>
              <a:solidFill>
                <a:prstClr val="white"/>
              </a:solidFill>
              <a:effectLst/>
              <a:uLnTx/>
              <a:uFillTx/>
              <a:latin typeface="Calibri Light"/>
              <a:ea typeface="+mn-ea"/>
              <a:cs typeface="+mn-cs"/>
            </a:endParaRPr>
          </a:p>
        </p:txBody>
      </p:sp>
      <p:pic>
        <p:nvPicPr>
          <p:cNvPr id="7" name="Picture 2" descr="Resultado de imagen para buena id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8730" y="5565347"/>
            <a:ext cx="973136" cy="9731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093107" y="6427113"/>
            <a:ext cx="3156508" cy="43088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smtClean="0">
                <a:ln>
                  <a:noFill/>
                </a:ln>
                <a:effectLst>
                  <a:outerShdw blurRad="38100" dist="38100" dir="2700000" algn="tl">
                    <a:srgbClr val="000000">
                      <a:alpha val="43137"/>
                    </a:srgbClr>
                  </a:outerShdw>
                </a:effectLst>
                <a:uLnTx/>
                <a:uFillTx/>
                <a:latin typeface="Calibri Light"/>
                <a:ea typeface="+mn-ea"/>
                <a:cs typeface="+mn-cs"/>
              </a:rPr>
              <a:t>Resolución 1125 de 2015</a:t>
            </a:r>
            <a:endParaRPr kumimoji="0" lang="es-CO" sz="2200" b="1" i="0" u="none" strike="noStrike" kern="1200" cap="none" spc="0" normalizeH="0" baseline="0" noProof="0" dirty="0">
              <a:ln>
                <a:noFill/>
              </a:ln>
              <a:effectLst>
                <a:outerShdw blurRad="38100" dist="38100" dir="2700000" algn="tl">
                  <a:srgbClr val="000000">
                    <a:alpha val="43137"/>
                  </a:srgbClr>
                </a:outerShdw>
              </a:effectLst>
              <a:uLnTx/>
              <a:uFillTx/>
              <a:latin typeface="Calibri Light"/>
              <a:ea typeface="+mn-ea"/>
              <a:cs typeface="+mn-cs"/>
            </a:endParaRPr>
          </a:p>
        </p:txBody>
      </p:sp>
      <p:sp>
        <p:nvSpPr>
          <p:cNvPr id="9" name="CuadroTexto 8"/>
          <p:cNvSpPr txBox="1"/>
          <p:nvPr/>
        </p:nvSpPr>
        <p:spPr>
          <a:xfrm>
            <a:off x="3057386" y="1368863"/>
            <a:ext cx="39920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9264A">
                    <a:lumMod val="50000"/>
                    <a:lumOff val="50000"/>
                  </a:srgbClr>
                </a:solidFill>
                <a:effectLst/>
                <a:uLnTx/>
                <a:uFillTx/>
                <a:latin typeface="Calibri Light"/>
                <a:ea typeface="+mn-ea"/>
                <a:cs typeface="+mn-cs"/>
              </a:rPr>
              <a:t>A partir de la identificación de las prioridades de conservación se da a conocer la iniciativa a los actores estratégicos</a:t>
            </a:r>
            <a:endParaRPr kumimoji="0" lang="es-CO" sz="1200" b="1" i="0" u="none" strike="noStrike" kern="1200" cap="none" spc="0" normalizeH="0" baseline="0" noProof="0" dirty="0">
              <a:ln>
                <a:noFill/>
              </a:ln>
              <a:solidFill>
                <a:srgbClr val="09264A">
                  <a:lumMod val="50000"/>
                  <a:lumOff val="50000"/>
                </a:srgbClr>
              </a:solidFill>
              <a:effectLst/>
              <a:uLnTx/>
              <a:uFillTx/>
              <a:latin typeface="Calibri Light"/>
              <a:ea typeface="+mn-ea"/>
              <a:cs typeface="+mn-cs"/>
            </a:endParaRPr>
          </a:p>
        </p:txBody>
      </p:sp>
      <p:sp>
        <p:nvSpPr>
          <p:cNvPr id="10" name="CuadroTexto 9"/>
          <p:cNvSpPr txBox="1"/>
          <p:nvPr/>
        </p:nvSpPr>
        <p:spPr>
          <a:xfrm>
            <a:off x="5023550" y="2938532"/>
            <a:ext cx="400349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Recopila toda la información, se delimita y se categoriza el </a:t>
            </a:r>
            <a:r>
              <a:rPr kumimoji="0" lang="es-CO" sz="1200" b="1" i="0" u="none" strike="noStrike" kern="1200" cap="none" spc="0" normalizeH="0" baseline="0" noProof="0" dirty="0">
                <a:ln>
                  <a:noFill/>
                </a:ln>
                <a:solidFill>
                  <a:srgbClr val="00B0F0"/>
                </a:solidFill>
                <a:effectLst/>
                <a:uLnTx/>
                <a:uFillTx/>
                <a:latin typeface="Calibri Light"/>
                <a:ea typeface="+mn-ea"/>
                <a:cs typeface="+mn-cs"/>
              </a:rPr>
              <a:t>á</a:t>
            </a:r>
            <a:r>
              <a:rPr kumimoji="0" lang="es-CO" sz="1200" b="1" i="0" u="none" strike="noStrike" kern="1200" cap="none" spc="0" normalizeH="0" baseline="0" noProof="0" dirty="0" smtClean="0">
                <a:ln>
                  <a:noFill/>
                </a:ln>
                <a:solidFill>
                  <a:srgbClr val="00B0F0"/>
                </a:solidFill>
                <a:effectLst/>
                <a:uLnTx/>
                <a:uFillTx/>
                <a:latin typeface="Calibri Light"/>
                <a:ea typeface="+mn-ea"/>
                <a:cs typeface="+mn-cs"/>
              </a:rPr>
              <a:t>rea</a:t>
            </a:r>
            <a:endParaRPr kumimoji="0" lang="es-CO" sz="1200" b="1" i="0" u="none" strike="noStrike" kern="1200" cap="none" spc="0" normalizeH="0" baseline="0" noProof="0" dirty="0">
              <a:ln>
                <a:noFill/>
              </a:ln>
              <a:solidFill>
                <a:srgbClr val="00B0F0"/>
              </a:solidFill>
              <a:effectLst/>
              <a:uLnTx/>
              <a:uFillTx/>
              <a:latin typeface="Calibri Light"/>
              <a:ea typeface="+mn-ea"/>
              <a:cs typeface="+mn-cs"/>
            </a:endParaRPr>
          </a:p>
        </p:txBody>
      </p:sp>
      <p:sp>
        <p:nvSpPr>
          <p:cNvPr id="11" name="CuadroTexto 10"/>
          <p:cNvSpPr txBox="1"/>
          <p:nvPr/>
        </p:nvSpPr>
        <p:spPr>
          <a:xfrm>
            <a:off x="6952387" y="5507837"/>
            <a:ext cx="2074654"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smtClean="0">
                <a:ln>
                  <a:noFill/>
                </a:ln>
                <a:solidFill>
                  <a:srgbClr val="0098BC"/>
                </a:solidFill>
                <a:effectLst/>
                <a:uLnTx/>
                <a:uFillTx/>
                <a:latin typeface="Calibri Light"/>
                <a:ea typeface="+mn-ea"/>
                <a:cs typeface="+mn-cs"/>
              </a:rPr>
              <a:t>Culmina el proceso mediante la elaboración del documento síntesis y declaratoria</a:t>
            </a:r>
            <a:endParaRPr kumimoji="0" lang="es-CO" sz="1050" b="1" i="0" u="none" strike="noStrike" kern="1200" cap="none" spc="0" normalizeH="0" baseline="0" noProof="0" dirty="0">
              <a:ln>
                <a:noFill/>
              </a:ln>
              <a:solidFill>
                <a:srgbClr val="0098BC"/>
              </a:solidFill>
              <a:effectLst/>
              <a:uLnTx/>
              <a:uFillTx/>
              <a:latin typeface="Calibri Light"/>
              <a:ea typeface="+mn-ea"/>
              <a:cs typeface="+mn-cs"/>
            </a:endParaRPr>
          </a:p>
        </p:txBody>
      </p:sp>
      <p:sp>
        <p:nvSpPr>
          <p:cNvPr id="8" name="CuadroTexto 7"/>
          <p:cNvSpPr txBox="1"/>
          <p:nvPr/>
        </p:nvSpPr>
        <p:spPr>
          <a:xfrm>
            <a:off x="4401866" y="977250"/>
            <a:ext cx="1189493" cy="307777"/>
          </a:xfrm>
          <a:prstGeom prst="rect">
            <a:avLst/>
          </a:prstGeom>
          <a:noFill/>
        </p:spPr>
        <p:txBody>
          <a:bodyPr wrap="none" rtlCol="0">
            <a:spAutoFit/>
          </a:bodyPr>
          <a:lstStyle/>
          <a:p>
            <a:r>
              <a:rPr lang="es-CO" sz="1400" dirty="0" smtClean="0">
                <a:solidFill>
                  <a:schemeClr val="tx2">
                    <a:lumMod val="50000"/>
                  </a:schemeClr>
                </a:solidFill>
              </a:rPr>
              <a:t>Componentes</a:t>
            </a:r>
            <a:endParaRPr lang="es-CO" sz="1400" dirty="0">
              <a:solidFill>
                <a:schemeClr val="tx2">
                  <a:lumMod val="50000"/>
                </a:schemeClr>
              </a:solidFill>
            </a:endParaRPr>
          </a:p>
        </p:txBody>
      </p:sp>
      <p:sp>
        <p:nvSpPr>
          <p:cNvPr id="13" name="Abrir llave 12"/>
          <p:cNvSpPr/>
          <p:nvPr/>
        </p:nvSpPr>
        <p:spPr>
          <a:xfrm rot="5400000">
            <a:off x="4849672" y="-566560"/>
            <a:ext cx="310431" cy="3895003"/>
          </a:xfrm>
          <a:prstGeom prst="leftBrace">
            <a:avLst>
              <a:gd name="adj1" fmla="val 22100"/>
              <a:gd name="adj2"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48" y="1192190"/>
            <a:ext cx="555702" cy="416240"/>
          </a:xfrm>
          <a:prstGeom prst="rect">
            <a:avLst/>
          </a:prstGeom>
        </p:spPr>
      </p:pic>
      <p:sp>
        <p:nvSpPr>
          <p:cNvPr id="14" name="Rectángulo redondeado 13"/>
          <p:cNvSpPr/>
          <p:nvPr/>
        </p:nvSpPr>
        <p:spPr>
          <a:xfrm>
            <a:off x="4780547" y="4323535"/>
            <a:ext cx="4337698" cy="179081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7826" y="1807651"/>
            <a:ext cx="555702" cy="416240"/>
          </a:xfrm>
          <a:prstGeom prst="rect">
            <a:avLst/>
          </a:prstGeom>
        </p:spPr>
      </p:pic>
      <p:pic>
        <p:nvPicPr>
          <p:cNvPr id="17" name="Imagen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9225" y="3254249"/>
            <a:ext cx="555702" cy="416240"/>
          </a:xfrm>
          <a:prstGeom prst="rect">
            <a:avLst/>
          </a:prstGeom>
        </p:spPr>
      </p:pic>
    </p:spTree>
    <p:extLst>
      <p:ext uri="{BB962C8B-B14F-4D97-AF65-F5344CB8AC3E}">
        <p14:creationId xmlns:p14="http://schemas.microsoft.com/office/powerpoint/2010/main" val="547245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8"/>
            <a:ext cx="7866638" cy="558728"/>
          </a:xfrm>
        </p:spPr>
        <p:txBody>
          <a:bodyPr/>
          <a:lstStyle/>
          <a:p>
            <a:r>
              <a:rPr lang="es-CO" dirty="0" smtClean="0"/>
              <a:t>Fase III de </a:t>
            </a:r>
            <a:r>
              <a:rPr lang="es-ES" dirty="0" smtClean="0"/>
              <a:t>Declaratoria </a:t>
            </a:r>
            <a:r>
              <a:rPr lang="es-ES" dirty="0"/>
              <a:t>o Ampliación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43</a:t>
            </a:fld>
            <a:endParaRPr lang="es-ES" dirty="0"/>
          </a:p>
        </p:txBody>
      </p:sp>
      <p:sp>
        <p:nvSpPr>
          <p:cNvPr id="7" name="CuadroTexto 6"/>
          <p:cNvSpPr txBox="1"/>
          <p:nvPr/>
        </p:nvSpPr>
        <p:spPr>
          <a:xfrm>
            <a:off x="155851" y="830409"/>
            <a:ext cx="8763560" cy="1477328"/>
          </a:xfrm>
          <a:prstGeom prst="rect">
            <a:avLst/>
          </a:prstGeom>
          <a:noFill/>
        </p:spPr>
        <p:txBody>
          <a:bodyPr wrap="square" rtlCol="0">
            <a:spAutoFit/>
          </a:bodyPr>
          <a:lstStyle/>
          <a:p>
            <a:r>
              <a:rPr lang="es-ES" b="1" dirty="0" smtClean="0">
                <a:solidFill>
                  <a:srgbClr val="009999"/>
                </a:solidFill>
              </a:rPr>
              <a:t>Finalidad </a:t>
            </a:r>
            <a:r>
              <a:rPr lang="es-ES" dirty="0" smtClean="0">
                <a:solidFill>
                  <a:srgbClr val="009999"/>
                </a:solidFill>
              </a:rPr>
              <a:t>: </a:t>
            </a:r>
            <a:r>
              <a:rPr lang="es-ES" dirty="0">
                <a:solidFill>
                  <a:srgbClr val="009999"/>
                </a:solidFill>
              </a:rPr>
              <a:t>culminar el proceso de declaración o ampliación del área protegida, por lo cual a partir de la información recolectada y analizada durante las fases de preparación y aprestamiento, se identificarán los elementos que deben ser tomados en cuenta para la declaratoria. </a:t>
            </a:r>
            <a:r>
              <a:rPr lang="es-ES" dirty="0" smtClean="0">
                <a:solidFill>
                  <a:srgbClr val="009999"/>
                </a:solidFill>
              </a:rPr>
              <a:t>. </a:t>
            </a:r>
          </a:p>
          <a:p>
            <a:endParaRPr lang="es-ES" dirty="0">
              <a:solidFill>
                <a:srgbClr val="009999"/>
              </a:solidFill>
            </a:endParaRPr>
          </a:p>
        </p:txBody>
      </p:sp>
      <p:graphicFrame>
        <p:nvGraphicFramePr>
          <p:cNvPr id="9" name="Diagrama 8"/>
          <p:cNvGraphicFramePr/>
          <p:nvPr>
            <p:extLst>
              <p:ext uri="{D42A27DB-BD31-4B8C-83A1-F6EECF244321}">
                <p14:modId xmlns:p14="http://schemas.microsoft.com/office/powerpoint/2010/main" val="1340674512"/>
              </p:ext>
            </p:extLst>
          </p:nvPr>
        </p:nvGraphicFramePr>
        <p:xfrm>
          <a:off x="354291" y="2491691"/>
          <a:ext cx="8789709" cy="321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476839" y="4097846"/>
            <a:ext cx="1959575" cy="461665"/>
          </a:xfrm>
          <a:prstGeom prst="rect">
            <a:avLst/>
          </a:prstGeom>
          <a:noFill/>
        </p:spPr>
        <p:txBody>
          <a:bodyPr wrap="none" rtlCol="0">
            <a:spAutoFit/>
          </a:bodyPr>
          <a:lstStyle/>
          <a:p>
            <a:r>
              <a:rPr lang="es-CO" sz="2400" b="1" dirty="0" smtClean="0">
                <a:solidFill>
                  <a:srgbClr val="009999"/>
                </a:solidFill>
              </a:rPr>
              <a:t>Componentes:</a:t>
            </a:r>
            <a:endParaRPr lang="es-CO" sz="2400" b="1" dirty="0">
              <a:solidFill>
                <a:srgbClr val="009999"/>
              </a:solidFill>
            </a:endParaRPr>
          </a:p>
        </p:txBody>
      </p:sp>
    </p:spTree>
    <p:extLst>
      <p:ext uri="{BB962C8B-B14F-4D97-AF65-F5344CB8AC3E}">
        <p14:creationId xmlns:p14="http://schemas.microsoft.com/office/powerpoint/2010/main" val="707495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144541"/>
          </a:xfrm>
        </p:spPr>
        <p:txBody>
          <a:bodyPr>
            <a:normAutofit/>
          </a:bodyPr>
          <a:lstStyle/>
          <a:p>
            <a:r>
              <a:rPr lang="es-CO" dirty="0" smtClean="0"/>
              <a:t>Fase III de </a:t>
            </a:r>
            <a:r>
              <a:rPr lang="es-ES" dirty="0" smtClean="0"/>
              <a:t>Declaratoria </a:t>
            </a:r>
            <a:r>
              <a:rPr lang="es-ES" dirty="0"/>
              <a:t>o </a:t>
            </a:r>
            <a:r>
              <a:rPr lang="es-ES" dirty="0" smtClean="0"/>
              <a:t>Ampliación: Sustentación del proceso de declaratoria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44</a:t>
            </a:fld>
            <a:endParaRPr lang="es-ES" dirty="0"/>
          </a:p>
        </p:txBody>
      </p:sp>
      <p:sp>
        <p:nvSpPr>
          <p:cNvPr id="7" name="CuadroTexto 6"/>
          <p:cNvSpPr txBox="1"/>
          <p:nvPr/>
        </p:nvSpPr>
        <p:spPr>
          <a:xfrm>
            <a:off x="155852" y="1396014"/>
            <a:ext cx="8763560" cy="5355312"/>
          </a:xfrm>
          <a:prstGeom prst="rect">
            <a:avLst/>
          </a:prstGeom>
          <a:noFill/>
        </p:spPr>
        <p:txBody>
          <a:bodyPr wrap="square" rtlCol="0">
            <a:spAutoFit/>
          </a:bodyPr>
          <a:lstStyle/>
          <a:p>
            <a:r>
              <a:rPr lang="es-ES" dirty="0" smtClean="0">
                <a:solidFill>
                  <a:srgbClr val="009999"/>
                </a:solidFill>
              </a:rPr>
              <a:t>Documento </a:t>
            </a:r>
            <a:r>
              <a:rPr lang="es-ES" dirty="0">
                <a:solidFill>
                  <a:srgbClr val="009999"/>
                </a:solidFill>
              </a:rPr>
              <a:t>que sintetice la propuesta de la declaratoria o </a:t>
            </a:r>
            <a:r>
              <a:rPr lang="es-ES" dirty="0" smtClean="0">
                <a:solidFill>
                  <a:srgbClr val="009999"/>
                </a:solidFill>
              </a:rPr>
              <a:t>ampliación, que incluya: </a:t>
            </a:r>
          </a:p>
          <a:p>
            <a:endParaRPr lang="es-ES" dirty="0" smtClean="0">
              <a:solidFill>
                <a:srgbClr val="009999"/>
              </a:solidFill>
            </a:endParaRPr>
          </a:p>
          <a:p>
            <a:pPr marL="342900" indent="-342900">
              <a:buAutoNum type="arabicPeriod"/>
            </a:pPr>
            <a:r>
              <a:rPr lang="es-ES" b="1" dirty="0" smtClean="0">
                <a:solidFill>
                  <a:srgbClr val="009999"/>
                </a:solidFill>
              </a:rPr>
              <a:t>Introducción</a:t>
            </a:r>
            <a:r>
              <a:rPr lang="es-ES" dirty="0" smtClean="0">
                <a:solidFill>
                  <a:srgbClr val="009999"/>
                </a:solidFill>
              </a:rPr>
              <a:t> </a:t>
            </a:r>
          </a:p>
          <a:p>
            <a:pPr marL="342900" indent="-342900">
              <a:buAutoNum type="arabicPeriod"/>
            </a:pPr>
            <a:endParaRPr lang="es-ES" dirty="0" smtClean="0">
              <a:solidFill>
                <a:srgbClr val="009999"/>
              </a:solidFill>
            </a:endParaRPr>
          </a:p>
          <a:p>
            <a:pPr marL="342900" indent="-342900">
              <a:buAutoNum type="arabicPeriod"/>
            </a:pPr>
            <a:r>
              <a:rPr lang="es-ES" b="1" dirty="0" smtClean="0">
                <a:solidFill>
                  <a:srgbClr val="009999"/>
                </a:solidFill>
              </a:rPr>
              <a:t>Localización</a:t>
            </a:r>
            <a:endParaRPr lang="es-ES" dirty="0">
              <a:solidFill>
                <a:srgbClr val="009999"/>
              </a:solidFill>
            </a:endParaRPr>
          </a:p>
          <a:p>
            <a:endParaRPr lang="es-ES" dirty="0" smtClean="0">
              <a:solidFill>
                <a:srgbClr val="009999"/>
              </a:solidFill>
            </a:endParaRPr>
          </a:p>
          <a:p>
            <a:r>
              <a:rPr lang="es-ES" b="1" dirty="0" smtClean="0">
                <a:solidFill>
                  <a:srgbClr val="009999"/>
                </a:solidFill>
              </a:rPr>
              <a:t>3</a:t>
            </a:r>
            <a:r>
              <a:rPr lang="es-ES" b="1" dirty="0">
                <a:solidFill>
                  <a:srgbClr val="009999"/>
                </a:solidFill>
              </a:rPr>
              <a:t>. Caracterización biofísica, socioeconómica y cultural</a:t>
            </a:r>
            <a:r>
              <a:rPr lang="es-ES" dirty="0" smtClean="0">
                <a:solidFill>
                  <a:srgbClr val="009999"/>
                </a:solidFill>
              </a:rPr>
              <a:t>:</a:t>
            </a:r>
          </a:p>
          <a:p>
            <a:r>
              <a:rPr lang="es-ES" dirty="0" smtClean="0">
                <a:solidFill>
                  <a:srgbClr val="009999"/>
                </a:solidFill>
              </a:rPr>
              <a:t>Caracterización </a:t>
            </a:r>
            <a:r>
              <a:rPr lang="es-ES" dirty="0">
                <a:solidFill>
                  <a:srgbClr val="009999"/>
                </a:solidFill>
              </a:rPr>
              <a:t>de los aspectos más relevantes y característicos de la zona en términos de los aspectos biofísicos y socioeconómicos</a:t>
            </a:r>
            <a:r>
              <a:rPr lang="es-ES" dirty="0" smtClean="0">
                <a:solidFill>
                  <a:srgbClr val="009999"/>
                </a:solidFill>
              </a:rPr>
              <a:t>.</a:t>
            </a:r>
          </a:p>
          <a:p>
            <a:r>
              <a:rPr lang="es-ES" dirty="0" smtClean="0">
                <a:solidFill>
                  <a:srgbClr val="009999"/>
                </a:solidFill>
              </a:rPr>
              <a:t>Así </a:t>
            </a:r>
            <a:r>
              <a:rPr lang="es-ES" dirty="0">
                <a:solidFill>
                  <a:srgbClr val="009999"/>
                </a:solidFill>
              </a:rPr>
              <a:t>mismo, los </a:t>
            </a:r>
            <a:r>
              <a:rPr lang="es-ES" u="sng" dirty="0">
                <a:solidFill>
                  <a:srgbClr val="009999"/>
                </a:solidFill>
              </a:rPr>
              <a:t>grupos humanos </a:t>
            </a:r>
            <a:r>
              <a:rPr lang="es-ES" dirty="0">
                <a:solidFill>
                  <a:srgbClr val="009999"/>
                </a:solidFill>
              </a:rPr>
              <a:t>que habitan el territorio, su cultura, tenencia de tierra, organizaciones sociales, sus características en cuanto formas de gobierno y ordenamiento territorial, así como una breve descripción de los elementos propios de la economía local y regional. </a:t>
            </a:r>
            <a:endParaRPr lang="es-ES" dirty="0" smtClean="0">
              <a:solidFill>
                <a:srgbClr val="009999"/>
              </a:solidFill>
            </a:endParaRPr>
          </a:p>
          <a:p>
            <a:r>
              <a:rPr lang="es-ES" dirty="0" smtClean="0">
                <a:solidFill>
                  <a:srgbClr val="009999"/>
                </a:solidFill>
              </a:rPr>
              <a:t>Dentro </a:t>
            </a:r>
            <a:r>
              <a:rPr lang="es-ES" dirty="0">
                <a:solidFill>
                  <a:srgbClr val="009999"/>
                </a:solidFill>
              </a:rPr>
              <a:t>de la caracterización socioeconómica se debe incluir la </a:t>
            </a:r>
            <a:r>
              <a:rPr lang="es-ES" u="sng" dirty="0">
                <a:solidFill>
                  <a:srgbClr val="009999"/>
                </a:solidFill>
              </a:rPr>
              <a:t>percepción de los diferentes actores sociales e institucionales frente a la declaratoria </a:t>
            </a:r>
            <a:r>
              <a:rPr lang="es-ES" dirty="0">
                <a:solidFill>
                  <a:srgbClr val="009999"/>
                </a:solidFill>
              </a:rPr>
              <a:t>o ampliación del área protegida, al igual que compromisos y acuerdos. </a:t>
            </a:r>
          </a:p>
          <a:p>
            <a:endParaRPr lang="es-ES" dirty="0">
              <a:solidFill>
                <a:srgbClr val="009999"/>
              </a:solidFill>
            </a:endParaRPr>
          </a:p>
          <a:p>
            <a:endParaRPr lang="es-ES" dirty="0" smtClean="0">
              <a:solidFill>
                <a:srgbClr val="009999"/>
              </a:solidFill>
            </a:endParaRPr>
          </a:p>
          <a:p>
            <a:r>
              <a:rPr lang="es-ES" dirty="0" smtClean="0">
                <a:solidFill>
                  <a:srgbClr val="009999"/>
                </a:solidFill>
              </a:rPr>
              <a:t> </a:t>
            </a:r>
            <a:endParaRPr lang="es-ES" dirty="0">
              <a:solidFill>
                <a:srgbClr val="009999"/>
              </a:solidFill>
            </a:endParaRPr>
          </a:p>
        </p:txBody>
      </p:sp>
    </p:spTree>
    <p:extLst>
      <p:ext uri="{BB962C8B-B14F-4D97-AF65-F5344CB8AC3E}">
        <p14:creationId xmlns:p14="http://schemas.microsoft.com/office/powerpoint/2010/main" val="3648765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144541"/>
          </a:xfrm>
        </p:spPr>
        <p:txBody>
          <a:bodyPr>
            <a:normAutofit/>
          </a:bodyPr>
          <a:lstStyle/>
          <a:p>
            <a:r>
              <a:rPr lang="es-CO" dirty="0" smtClean="0"/>
              <a:t>Fase III de </a:t>
            </a:r>
            <a:r>
              <a:rPr lang="es-ES" dirty="0" smtClean="0"/>
              <a:t>Declaratoria </a:t>
            </a:r>
            <a:r>
              <a:rPr lang="es-ES" dirty="0"/>
              <a:t>o </a:t>
            </a:r>
            <a:r>
              <a:rPr lang="es-ES" dirty="0" smtClean="0"/>
              <a:t>Ampliación: Sustentación del proceso de declaratoria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45</a:t>
            </a:fld>
            <a:endParaRPr lang="es-ES" dirty="0"/>
          </a:p>
        </p:txBody>
      </p:sp>
      <p:sp>
        <p:nvSpPr>
          <p:cNvPr id="7" name="CuadroTexto 6"/>
          <p:cNvSpPr txBox="1"/>
          <p:nvPr/>
        </p:nvSpPr>
        <p:spPr>
          <a:xfrm>
            <a:off x="155852" y="1370253"/>
            <a:ext cx="8763560" cy="4524315"/>
          </a:xfrm>
          <a:prstGeom prst="rect">
            <a:avLst/>
          </a:prstGeom>
          <a:solidFill>
            <a:schemeClr val="tx1"/>
          </a:solidFill>
        </p:spPr>
        <p:txBody>
          <a:bodyPr wrap="square" rtlCol="0">
            <a:spAutoFit/>
          </a:bodyPr>
          <a:lstStyle/>
          <a:p>
            <a:r>
              <a:rPr lang="es-ES" b="1" dirty="0" smtClean="0">
                <a:solidFill>
                  <a:srgbClr val="009999"/>
                </a:solidFill>
              </a:rPr>
              <a:t>4</a:t>
            </a:r>
            <a:r>
              <a:rPr lang="es-ES" b="1" dirty="0">
                <a:solidFill>
                  <a:srgbClr val="009999"/>
                </a:solidFill>
              </a:rPr>
              <a:t>. Presiones: </a:t>
            </a:r>
            <a:r>
              <a:rPr lang="es-ES" dirty="0">
                <a:solidFill>
                  <a:srgbClr val="009999"/>
                </a:solidFill>
              </a:rPr>
              <a:t>Caracterización de las causas, fuentes de presión y efectos que caracterizan las presiones naturales o antrópicas identificadas para el área protegida propuesta. </a:t>
            </a:r>
            <a:endParaRPr lang="es-ES" dirty="0" smtClean="0">
              <a:solidFill>
                <a:srgbClr val="009999"/>
              </a:solidFill>
            </a:endParaRPr>
          </a:p>
          <a:p>
            <a:endParaRPr lang="es-ES" dirty="0">
              <a:solidFill>
                <a:srgbClr val="009999"/>
              </a:solidFill>
            </a:endParaRPr>
          </a:p>
          <a:p>
            <a:pPr marL="285750" indent="-285750">
              <a:buFont typeface="Arial" panose="020B0604020202020204" pitchFamily="34" charset="0"/>
              <a:buChar char="•"/>
            </a:pPr>
            <a:r>
              <a:rPr lang="es-ES" dirty="0" smtClean="0">
                <a:solidFill>
                  <a:srgbClr val="009999"/>
                </a:solidFill>
              </a:rPr>
              <a:t>Incluir </a:t>
            </a:r>
            <a:r>
              <a:rPr lang="es-ES" dirty="0">
                <a:solidFill>
                  <a:srgbClr val="009999"/>
                </a:solidFill>
              </a:rPr>
              <a:t>el análisis de la información recopilada sobre todas las </a:t>
            </a:r>
            <a:r>
              <a:rPr lang="es-ES" b="1" dirty="0">
                <a:solidFill>
                  <a:srgbClr val="009999"/>
                </a:solidFill>
              </a:rPr>
              <a:t>actividades, proyectos públicos y privados identificados, autorizaciones y solicitudes existentes en materia sectorial</a:t>
            </a:r>
            <a:r>
              <a:rPr lang="es-ES" dirty="0">
                <a:solidFill>
                  <a:srgbClr val="009999"/>
                </a:solidFill>
              </a:rPr>
              <a:t>, de manera que permita tener una visión integral de los diferentes intereses y situaciones particulares, para la toma de decisión</a:t>
            </a:r>
            <a:r>
              <a:rPr lang="es-ES" dirty="0" smtClean="0">
                <a:solidFill>
                  <a:srgbClr val="009999"/>
                </a:solidFill>
              </a:rPr>
              <a:t>.</a:t>
            </a:r>
          </a:p>
          <a:p>
            <a:pPr marL="285750" indent="-285750">
              <a:buFont typeface="Arial" panose="020B0604020202020204" pitchFamily="34" charset="0"/>
              <a:buChar char="•"/>
            </a:pPr>
            <a:endParaRPr lang="es-ES" dirty="0" smtClean="0">
              <a:solidFill>
                <a:srgbClr val="009999"/>
              </a:solidFill>
            </a:endParaRPr>
          </a:p>
          <a:p>
            <a:pPr marL="285750" indent="-285750">
              <a:buFont typeface="Arial" panose="020B0604020202020204" pitchFamily="34" charset="0"/>
              <a:buChar char="•"/>
            </a:pPr>
            <a:r>
              <a:rPr lang="es-ES" b="1" dirty="0" smtClean="0">
                <a:solidFill>
                  <a:srgbClr val="009999"/>
                </a:solidFill>
              </a:rPr>
              <a:t>Incluir análisis </a:t>
            </a:r>
            <a:r>
              <a:rPr lang="es-ES" b="1" dirty="0">
                <a:solidFill>
                  <a:srgbClr val="009999"/>
                </a:solidFill>
              </a:rPr>
              <a:t>jurídico</a:t>
            </a:r>
            <a:r>
              <a:rPr lang="es-ES" dirty="0">
                <a:solidFill>
                  <a:srgbClr val="009999"/>
                </a:solidFill>
              </a:rPr>
              <a:t> frente a las implicaciones de la iniciativa de declaratoria sobre los proyectos sectoriales públicos y privados identificados</a:t>
            </a:r>
            <a:r>
              <a:rPr lang="es-ES" dirty="0" smtClean="0">
                <a:solidFill>
                  <a:srgbClr val="009999"/>
                </a:solidFill>
              </a:rPr>
              <a:t>.</a:t>
            </a:r>
          </a:p>
          <a:p>
            <a:r>
              <a:rPr lang="es-ES" dirty="0" smtClean="0">
                <a:solidFill>
                  <a:srgbClr val="009999"/>
                </a:solidFill>
              </a:rPr>
              <a:t> </a:t>
            </a:r>
            <a:endParaRPr lang="es-ES" dirty="0">
              <a:solidFill>
                <a:srgbClr val="009999"/>
              </a:solidFill>
            </a:endParaRPr>
          </a:p>
          <a:p>
            <a:pPr marL="285750" indent="-285750">
              <a:buFont typeface="Arial" panose="020B0604020202020204" pitchFamily="34" charset="0"/>
              <a:buChar char="•"/>
            </a:pPr>
            <a:r>
              <a:rPr lang="es-ES" dirty="0" smtClean="0">
                <a:solidFill>
                  <a:srgbClr val="009999"/>
                </a:solidFill>
              </a:rPr>
              <a:t>Incluir </a:t>
            </a:r>
            <a:r>
              <a:rPr lang="es-ES" dirty="0">
                <a:solidFill>
                  <a:srgbClr val="009999"/>
                </a:solidFill>
              </a:rPr>
              <a:t>el soporte </a:t>
            </a:r>
            <a:r>
              <a:rPr lang="es-ES" dirty="0" smtClean="0">
                <a:solidFill>
                  <a:srgbClr val="009999"/>
                </a:solidFill>
              </a:rPr>
              <a:t>de información para determinar </a:t>
            </a:r>
            <a:r>
              <a:rPr lang="es-ES" dirty="0">
                <a:solidFill>
                  <a:srgbClr val="009999"/>
                </a:solidFill>
              </a:rPr>
              <a:t>la incompatibilidad o restricción en relación con las actividades mineras. </a:t>
            </a:r>
            <a:endParaRPr lang="es-ES" dirty="0" smtClean="0">
              <a:solidFill>
                <a:srgbClr val="009999"/>
              </a:solidFill>
            </a:endParaRPr>
          </a:p>
          <a:p>
            <a:pPr marL="285750" indent="-285750">
              <a:buFont typeface="Arial" panose="020B0604020202020204" pitchFamily="34" charset="0"/>
              <a:buChar char="•"/>
            </a:pPr>
            <a:endParaRPr lang="es-ES" dirty="0">
              <a:solidFill>
                <a:srgbClr val="009999"/>
              </a:solidFill>
            </a:endParaRPr>
          </a:p>
          <a:p>
            <a:r>
              <a:rPr lang="es-ES" dirty="0">
                <a:solidFill>
                  <a:srgbClr val="009999"/>
                </a:solidFill>
              </a:rPr>
              <a:t>En el caso de que se trate de una ampliación, se debe presentar el contexto del área protegida existente, especificando las presiones de la zona de ampliación propuesta. </a:t>
            </a:r>
          </a:p>
        </p:txBody>
      </p:sp>
    </p:spTree>
    <p:extLst>
      <p:ext uri="{BB962C8B-B14F-4D97-AF65-F5344CB8AC3E}">
        <p14:creationId xmlns:p14="http://schemas.microsoft.com/office/powerpoint/2010/main" val="2432066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144541"/>
          </a:xfrm>
        </p:spPr>
        <p:txBody>
          <a:bodyPr>
            <a:normAutofit/>
          </a:bodyPr>
          <a:lstStyle/>
          <a:p>
            <a:r>
              <a:rPr lang="es-CO" dirty="0" smtClean="0"/>
              <a:t>Fase III de </a:t>
            </a:r>
            <a:r>
              <a:rPr lang="es-ES" dirty="0" smtClean="0"/>
              <a:t>Declaratoria </a:t>
            </a:r>
            <a:r>
              <a:rPr lang="es-ES" dirty="0"/>
              <a:t>o </a:t>
            </a:r>
            <a:r>
              <a:rPr lang="es-ES" dirty="0" smtClean="0"/>
              <a:t>Ampliación: Sustentación del proceso de declaratoria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46</a:t>
            </a:fld>
            <a:endParaRPr lang="es-ES" dirty="0"/>
          </a:p>
        </p:txBody>
      </p:sp>
      <p:sp>
        <p:nvSpPr>
          <p:cNvPr id="7" name="CuadroTexto 6"/>
          <p:cNvSpPr txBox="1"/>
          <p:nvPr/>
        </p:nvSpPr>
        <p:spPr>
          <a:xfrm>
            <a:off x="155852" y="1387838"/>
            <a:ext cx="8763560" cy="3970318"/>
          </a:xfrm>
          <a:prstGeom prst="rect">
            <a:avLst/>
          </a:prstGeom>
          <a:solidFill>
            <a:schemeClr val="tx1"/>
          </a:solidFill>
        </p:spPr>
        <p:txBody>
          <a:bodyPr wrap="square" rtlCol="0">
            <a:spAutoFit/>
          </a:bodyPr>
          <a:lstStyle/>
          <a:p>
            <a:r>
              <a:rPr lang="es-ES" dirty="0" smtClean="0">
                <a:solidFill>
                  <a:srgbClr val="009999"/>
                </a:solidFill>
              </a:rPr>
              <a:t>Documento </a:t>
            </a:r>
            <a:r>
              <a:rPr lang="es-ES" dirty="0">
                <a:solidFill>
                  <a:srgbClr val="009999"/>
                </a:solidFill>
              </a:rPr>
              <a:t>que sintetice la propuesta de la declaratoria o </a:t>
            </a:r>
            <a:r>
              <a:rPr lang="es-ES" dirty="0" smtClean="0">
                <a:solidFill>
                  <a:srgbClr val="009999"/>
                </a:solidFill>
              </a:rPr>
              <a:t>ampliación, que incluya:</a:t>
            </a:r>
          </a:p>
          <a:p>
            <a:endParaRPr lang="es-ES" b="1" dirty="0" smtClean="0">
              <a:solidFill>
                <a:srgbClr val="009999"/>
              </a:solidFill>
            </a:endParaRPr>
          </a:p>
          <a:p>
            <a:r>
              <a:rPr lang="es-ES" b="1" dirty="0" smtClean="0">
                <a:solidFill>
                  <a:srgbClr val="009999"/>
                </a:solidFill>
              </a:rPr>
              <a:t>5</a:t>
            </a:r>
            <a:r>
              <a:rPr lang="es-ES" b="1" dirty="0">
                <a:solidFill>
                  <a:srgbClr val="009999"/>
                </a:solidFill>
              </a:rPr>
              <a:t>. Objetivos específicos de </a:t>
            </a:r>
            <a:r>
              <a:rPr lang="es-ES" b="1" dirty="0" smtClean="0">
                <a:solidFill>
                  <a:srgbClr val="009999"/>
                </a:solidFill>
              </a:rPr>
              <a:t>conservación</a:t>
            </a:r>
            <a:endParaRPr lang="es-ES" b="1" dirty="0">
              <a:solidFill>
                <a:srgbClr val="009999"/>
              </a:solidFill>
            </a:endParaRPr>
          </a:p>
          <a:p>
            <a:endParaRPr lang="es-ES" dirty="0">
              <a:solidFill>
                <a:srgbClr val="009999"/>
              </a:solidFill>
            </a:endParaRPr>
          </a:p>
          <a:p>
            <a:r>
              <a:rPr lang="es-ES" b="1" dirty="0">
                <a:solidFill>
                  <a:srgbClr val="009999"/>
                </a:solidFill>
              </a:rPr>
              <a:t>6. Justificación: </a:t>
            </a:r>
            <a:r>
              <a:rPr lang="es-ES" dirty="0">
                <a:solidFill>
                  <a:srgbClr val="009999"/>
                </a:solidFill>
              </a:rPr>
              <a:t>Descripción de los </a:t>
            </a:r>
            <a:r>
              <a:rPr lang="es-ES" u="sng" dirty="0">
                <a:solidFill>
                  <a:srgbClr val="009999"/>
                </a:solidFill>
              </a:rPr>
              <a:t>argumentos</a:t>
            </a:r>
            <a:r>
              <a:rPr lang="es-ES" dirty="0">
                <a:solidFill>
                  <a:srgbClr val="009999"/>
                </a:solidFill>
              </a:rPr>
              <a:t> que sustentan la declaratoria o ampliación del área </a:t>
            </a:r>
            <a:r>
              <a:rPr lang="es-ES" u="sng" dirty="0">
                <a:solidFill>
                  <a:srgbClr val="009999"/>
                </a:solidFill>
              </a:rPr>
              <a:t>frente a los criterios biofísicos y socioeconómicos, como por ejemplo: oferta de servicios ecosistémicos, representatividad, integridad ecológica, riesgo de extinción de especies (UICN, Libros Rojos, información regional o local), </a:t>
            </a:r>
            <a:r>
              <a:rPr lang="es-ES" u="sng" dirty="0" err="1">
                <a:solidFill>
                  <a:srgbClr val="009999"/>
                </a:solidFill>
              </a:rPr>
              <a:t>irremplazabilidad</a:t>
            </a:r>
            <a:r>
              <a:rPr lang="es-ES" u="sng" dirty="0">
                <a:solidFill>
                  <a:srgbClr val="009999"/>
                </a:solidFill>
              </a:rPr>
              <a:t> de ecosistemas, importancia cultural, estado predial y apropiación social frente a la propuesta de declaratoria o ampliación. </a:t>
            </a:r>
            <a:endParaRPr lang="es-ES" u="sng" dirty="0" smtClean="0">
              <a:solidFill>
                <a:srgbClr val="009999"/>
              </a:solidFill>
            </a:endParaRPr>
          </a:p>
          <a:p>
            <a:endParaRPr lang="es-ES" dirty="0">
              <a:solidFill>
                <a:srgbClr val="009999"/>
              </a:solidFill>
            </a:endParaRPr>
          </a:p>
          <a:p>
            <a:r>
              <a:rPr lang="es-ES" b="1" dirty="0">
                <a:solidFill>
                  <a:srgbClr val="009999"/>
                </a:solidFill>
              </a:rPr>
              <a:t>7. Delimitación: </a:t>
            </a:r>
            <a:r>
              <a:rPr lang="es-ES" dirty="0">
                <a:solidFill>
                  <a:srgbClr val="009999"/>
                </a:solidFill>
              </a:rPr>
              <a:t>Presentación del polígono del </a:t>
            </a:r>
            <a:r>
              <a:rPr lang="es-ES" dirty="0" smtClean="0">
                <a:solidFill>
                  <a:srgbClr val="009999"/>
                </a:solidFill>
              </a:rPr>
              <a:t>AP, claridad y exactitud geográfica. Incluir GDB con los elementos del paisaje que </a:t>
            </a:r>
            <a:r>
              <a:rPr lang="es-ES" dirty="0">
                <a:solidFill>
                  <a:srgbClr val="009999"/>
                </a:solidFill>
              </a:rPr>
              <a:t>puedan ayudar a verificar los objetos geográficos incluidos dentro de los análisis. </a:t>
            </a:r>
          </a:p>
        </p:txBody>
      </p:sp>
    </p:spTree>
    <p:extLst>
      <p:ext uri="{BB962C8B-B14F-4D97-AF65-F5344CB8AC3E}">
        <p14:creationId xmlns:p14="http://schemas.microsoft.com/office/powerpoint/2010/main" val="966391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144541"/>
          </a:xfrm>
        </p:spPr>
        <p:txBody>
          <a:bodyPr>
            <a:normAutofit/>
          </a:bodyPr>
          <a:lstStyle/>
          <a:p>
            <a:r>
              <a:rPr lang="es-CO" dirty="0" smtClean="0"/>
              <a:t>Fase III de </a:t>
            </a:r>
            <a:r>
              <a:rPr lang="es-ES" dirty="0" smtClean="0"/>
              <a:t>Declaratoria </a:t>
            </a:r>
            <a:r>
              <a:rPr lang="es-ES" dirty="0"/>
              <a:t>o </a:t>
            </a:r>
            <a:r>
              <a:rPr lang="es-ES" dirty="0" smtClean="0"/>
              <a:t>Ampliación: Sustentación del proceso de declaratoria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47</a:t>
            </a:fld>
            <a:endParaRPr lang="es-ES" dirty="0"/>
          </a:p>
        </p:txBody>
      </p:sp>
      <p:sp>
        <p:nvSpPr>
          <p:cNvPr id="7" name="CuadroTexto 6"/>
          <p:cNvSpPr txBox="1"/>
          <p:nvPr/>
        </p:nvSpPr>
        <p:spPr>
          <a:xfrm>
            <a:off x="155852" y="1361461"/>
            <a:ext cx="8763560" cy="4524315"/>
          </a:xfrm>
          <a:prstGeom prst="rect">
            <a:avLst/>
          </a:prstGeom>
          <a:solidFill>
            <a:schemeClr val="tx1"/>
          </a:solidFill>
        </p:spPr>
        <p:txBody>
          <a:bodyPr wrap="square" rtlCol="0">
            <a:spAutoFit/>
          </a:bodyPr>
          <a:lstStyle/>
          <a:p>
            <a:r>
              <a:rPr lang="es-ES" dirty="0" smtClean="0">
                <a:solidFill>
                  <a:srgbClr val="009999"/>
                </a:solidFill>
              </a:rPr>
              <a:t>Documento </a:t>
            </a:r>
            <a:r>
              <a:rPr lang="es-ES" dirty="0">
                <a:solidFill>
                  <a:srgbClr val="009999"/>
                </a:solidFill>
              </a:rPr>
              <a:t>que sintetice la propuesta de la declaratoria o </a:t>
            </a:r>
            <a:r>
              <a:rPr lang="es-ES" dirty="0" smtClean="0">
                <a:solidFill>
                  <a:srgbClr val="009999"/>
                </a:solidFill>
              </a:rPr>
              <a:t>ampliación, que incluya:</a:t>
            </a:r>
          </a:p>
          <a:p>
            <a:endParaRPr lang="es-ES" b="1" dirty="0" smtClean="0">
              <a:solidFill>
                <a:srgbClr val="009999"/>
              </a:solidFill>
            </a:endParaRPr>
          </a:p>
          <a:p>
            <a:r>
              <a:rPr lang="es-ES" b="1" dirty="0">
                <a:solidFill>
                  <a:srgbClr val="009999"/>
                </a:solidFill>
              </a:rPr>
              <a:t>8. Categoría propuesta: </a:t>
            </a:r>
            <a:r>
              <a:rPr lang="es-ES" b="1" dirty="0" smtClean="0">
                <a:solidFill>
                  <a:srgbClr val="009999"/>
                </a:solidFill>
              </a:rPr>
              <a:t>c</a:t>
            </a:r>
            <a:r>
              <a:rPr lang="es-ES" dirty="0" smtClean="0">
                <a:solidFill>
                  <a:srgbClr val="009999"/>
                </a:solidFill>
              </a:rPr>
              <a:t>ategoría y justificación </a:t>
            </a:r>
            <a:r>
              <a:rPr lang="es-ES" dirty="0">
                <a:solidFill>
                  <a:srgbClr val="009999"/>
                </a:solidFill>
              </a:rPr>
              <a:t>frente a los objetivos de conservación y el estado de conservación en que se encuentra el área. </a:t>
            </a:r>
            <a:endParaRPr lang="es-ES" dirty="0" smtClean="0">
              <a:solidFill>
                <a:srgbClr val="009999"/>
              </a:solidFill>
            </a:endParaRPr>
          </a:p>
          <a:p>
            <a:endParaRPr lang="es-ES" b="1" dirty="0">
              <a:solidFill>
                <a:srgbClr val="009999"/>
              </a:solidFill>
            </a:endParaRPr>
          </a:p>
          <a:p>
            <a:r>
              <a:rPr lang="es-ES" b="1" dirty="0" smtClean="0">
                <a:solidFill>
                  <a:srgbClr val="009999"/>
                </a:solidFill>
              </a:rPr>
              <a:t>9</a:t>
            </a:r>
            <a:r>
              <a:rPr lang="es-ES" b="1" dirty="0">
                <a:solidFill>
                  <a:srgbClr val="009999"/>
                </a:solidFill>
              </a:rPr>
              <a:t>. Resultados de los compromisos y acuerdos del proceso de consulta previa: </a:t>
            </a:r>
            <a:r>
              <a:rPr lang="es-ES" dirty="0">
                <a:solidFill>
                  <a:srgbClr val="009999"/>
                </a:solidFill>
              </a:rPr>
              <a:t>En los casos en que se haya realizado consulta previa, se deben presentar los resultados de los compromisos y acuerdos con las comunidades</a:t>
            </a:r>
            <a:r>
              <a:rPr lang="es-ES" dirty="0" smtClean="0">
                <a:solidFill>
                  <a:srgbClr val="009999"/>
                </a:solidFill>
              </a:rPr>
              <a:t>.</a:t>
            </a:r>
          </a:p>
          <a:p>
            <a:r>
              <a:rPr lang="es-ES" dirty="0" smtClean="0">
                <a:solidFill>
                  <a:srgbClr val="009999"/>
                </a:solidFill>
              </a:rPr>
              <a:t> </a:t>
            </a:r>
            <a:endParaRPr lang="es-ES" dirty="0">
              <a:solidFill>
                <a:srgbClr val="009999"/>
              </a:solidFill>
            </a:endParaRPr>
          </a:p>
          <a:p>
            <a:r>
              <a:rPr lang="es-ES" b="1" dirty="0">
                <a:solidFill>
                  <a:srgbClr val="009999"/>
                </a:solidFill>
              </a:rPr>
              <a:t>10. Acciones estratégicas prioritarias: </a:t>
            </a:r>
            <a:r>
              <a:rPr lang="es-ES" dirty="0">
                <a:solidFill>
                  <a:srgbClr val="009999"/>
                </a:solidFill>
              </a:rPr>
              <a:t>Descripción de objetivos de gestión definidos para desarrollar las primeras acciones estratégicas en torno a lograr los objetivos de conservación. En este punto se deben destacar las alianzas y oportunidades de gestión en torno al manejo futuro del área protegida o la ampliación. </a:t>
            </a:r>
            <a:endParaRPr lang="es-ES" dirty="0" smtClean="0">
              <a:solidFill>
                <a:srgbClr val="009999"/>
              </a:solidFill>
            </a:endParaRPr>
          </a:p>
          <a:p>
            <a:endParaRPr lang="es-ES" dirty="0">
              <a:solidFill>
                <a:srgbClr val="009999"/>
              </a:solidFill>
            </a:endParaRPr>
          </a:p>
          <a:p>
            <a:r>
              <a:rPr lang="es-ES" b="1" dirty="0">
                <a:solidFill>
                  <a:srgbClr val="009999"/>
                </a:solidFill>
              </a:rPr>
              <a:t>11. Bibliografía y Anexos: </a:t>
            </a:r>
            <a:r>
              <a:rPr lang="es-ES" dirty="0">
                <a:solidFill>
                  <a:srgbClr val="009999"/>
                </a:solidFill>
              </a:rPr>
              <a:t>Citas bibliográficas utilizadas para documentar la síntesis que se presenta y los anexos. </a:t>
            </a:r>
          </a:p>
        </p:txBody>
      </p:sp>
    </p:spTree>
    <p:extLst>
      <p:ext uri="{BB962C8B-B14F-4D97-AF65-F5344CB8AC3E}">
        <p14:creationId xmlns:p14="http://schemas.microsoft.com/office/powerpoint/2010/main" val="398240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
          </p:nvPr>
        </p:nvSpPr>
        <p:spPr>
          <a:xfrm>
            <a:off x="85513" y="1204547"/>
            <a:ext cx="8865055" cy="5785338"/>
          </a:xfrm>
          <a:solidFill>
            <a:schemeClr val="tx1"/>
          </a:solidFill>
        </p:spPr>
        <p:txBody>
          <a:bodyPr>
            <a:noAutofit/>
          </a:bodyPr>
          <a:lstStyle/>
          <a:p>
            <a:r>
              <a:rPr lang="es-ES" sz="1500" dirty="0" smtClean="0">
                <a:solidFill>
                  <a:srgbClr val="009999"/>
                </a:solidFill>
              </a:rPr>
              <a:t>Formato digital e impreso</a:t>
            </a:r>
          </a:p>
          <a:p>
            <a:r>
              <a:rPr lang="es-ES" sz="1500" dirty="0" smtClean="0">
                <a:solidFill>
                  <a:srgbClr val="009999"/>
                </a:solidFill>
              </a:rPr>
              <a:t>Enviarse para que emitan concepto previo favorable, según:</a:t>
            </a:r>
          </a:p>
          <a:p>
            <a:pPr marL="0" indent="0">
              <a:buNone/>
            </a:pPr>
            <a:r>
              <a:rPr lang="es-ES" sz="1500" dirty="0" smtClean="0">
                <a:solidFill>
                  <a:srgbClr val="009999"/>
                </a:solidFill>
              </a:rPr>
              <a:t>   </a:t>
            </a:r>
            <a:r>
              <a:rPr lang="es-ES" sz="1500" u="sng" dirty="0" smtClean="0">
                <a:solidFill>
                  <a:srgbClr val="009999"/>
                </a:solidFill>
              </a:rPr>
              <a:t>AP nacionales</a:t>
            </a:r>
            <a:r>
              <a:rPr lang="es-ES" sz="1500" dirty="0" smtClean="0">
                <a:solidFill>
                  <a:srgbClr val="009999"/>
                </a:solidFill>
              </a:rPr>
              <a:t>: concepto de Academia Colombiana de la Ciencias Exactas y Naturales (ACCEFYN)</a:t>
            </a:r>
          </a:p>
          <a:p>
            <a:pPr marL="0" indent="0">
              <a:buNone/>
            </a:pPr>
            <a:endParaRPr lang="es-ES" sz="1500" dirty="0" smtClean="0">
              <a:solidFill>
                <a:srgbClr val="009999"/>
              </a:solidFill>
            </a:endParaRPr>
          </a:p>
          <a:p>
            <a:pPr marL="0" indent="0">
              <a:buNone/>
            </a:pPr>
            <a:r>
              <a:rPr lang="es-ES" sz="1500" dirty="0" smtClean="0">
                <a:solidFill>
                  <a:srgbClr val="009999"/>
                </a:solidFill>
              </a:rPr>
              <a:t>   </a:t>
            </a:r>
            <a:r>
              <a:rPr lang="es-ES" sz="1500" u="sng" dirty="0" smtClean="0">
                <a:solidFill>
                  <a:srgbClr val="009999"/>
                </a:solidFill>
              </a:rPr>
              <a:t>AP regionales</a:t>
            </a:r>
            <a:r>
              <a:rPr lang="es-ES" sz="1500" dirty="0" smtClean="0">
                <a:solidFill>
                  <a:srgbClr val="009999"/>
                </a:solidFill>
              </a:rPr>
              <a:t>: concepto de institutos de investigación adscritos (IDEAM) y vinculados (</a:t>
            </a:r>
            <a:r>
              <a:rPr lang="es-ES" sz="1500" dirty="0" err="1" smtClean="0">
                <a:solidFill>
                  <a:srgbClr val="009999"/>
                </a:solidFill>
              </a:rPr>
              <a:t>IIAvHumboldt</a:t>
            </a:r>
            <a:r>
              <a:rPr lang="es-ES" sz="1500" dirty="0" smtClean="0">
                <a:solidFill>
                  <a:srgbClr val="009999"/>
                </a:solidFill>
              </a:rPr>
              <a:t>, INVEMAR) a Minambiente.</a:t>
            </a:r>
          </a:p>
          <a:p>
            <a:pPr marL="0" indent="0">
              <a:buNone/>
            </a:pPr>
            <a:endParaRPr lang="es-ES" sz="1500" dirty="0">
              <a:solidFill>
                <a:srgbClr val="009999"/>
              </a:solidFill>
            </a:endParaRPr>
          </a:p>
          <a:p>
            <a:pPr marL="0" indent="0">
              <a:buNone/>
            </a:pPr>
            <a:r>
              <a:rPr lang="es-ES" sz="1500" dirty="0">
                <a:solidFill>
                  <a:srgbClr val="009999"/>
                </a:solidFill>
              </a:rPr>
              <a:t> </a:t>
            </a:r>
            <a:r>
              <a:rPr lang="es-ES" sz="1500" dirty="0" smtClean="0">
                <a:solidFill>
                  <a:srgbClr val="009999"/>
                </a:solidFill>
              </a:rPr>
              <a:t> </a:t>
            </a:r>
            <a:r>
              <a:rPr lang="es-ES" sz="1500" u="sng" dirty="0" smtClean="0">
                <a:solidFill>
                  <a:srgbClr val="009999"/>
                </a:solidFill>
              </a:rPr>
              <a:t>AP es UAC o </a:t>
            </a:r>
            <a:r>
              <a:rPr lang="es-ES" sz="1500" u="sng" dirty="0" err="1" smtClean="0">
                <a:solidFill>
                  <a:srgbClr val="009999"/>
                </a:solidFill>
              </a:rPr>
              <a:t>UACOs</a:t>
            </a:r>
            <a:r>
              <a:rPr lang="es-ES" sz="1500" u="sng" dirty="0" smtClean="0">
                <a:solidFill>
                  <a:srgbClr val="009999"/>
                </a:solidFill>
              </a:rPr>
              <a:t> </a:t>
            </a:r>
            <a:r>
              <a:rPr lang="es-ES" sz="1500" dirty="0" smtClean="0">
                <a:solidFill>
                  <a:srgbClr val="009999"/>
                </a:solidFill>
              </a:rPr>
              <a:t>solicitar concepto a INVEMAR</a:t>
            </a:r>
          </a:p>
          <a:p>
            <a:pPr marL="0" indent="0">
              <a:buNone/>
            </a:pPr>
            <a:endParaRPr lang="es-ES" sz="1500" dirty="0">
              <a:solidFill>
                <a:srgbClr val="009999"/>
              </a:solidFill>
            </a:endParaRPr>
          </a:p>
          <a:p>
            <a:pPr marL="0" indent="0">
              <a:buNone/>
            </a:pPr>
            <a:r>
              <a:rPr lang="es-ES" sz="1500" dirty="0">
                <a:solidFill>
                  <a:srgbClr val="009999"/>
                </a:solidFill>
              </a:rPr>
              <a:t> </a:t>
            </a:r>
            <a:r>
              <a:rPr lang="es-ES" sz="1500" dirty="0" smtClean="0">
                <a:solidFill>
                  <a:srgbClr val="009999"/>
                </a:solidFill>
              </a:rPr>
              <a:t>  </a:t>
            </a:r>
            <a:r>
              <a:rPr lang="es-ES" sz="1500" u="sng" dirty="0" smtClean="0">
                <a:solidFill>
                  <a:srgbClr val="009999"/>
                </a:solidFill>
              </a:rPr>
              <a:t>AP en Chocó Biogeográfico </a:t>
            </a:r>
            <a:r>
              <a:rPr lang="es-ES" sz="1500" dirty="0" smtClean="0">
                <a:solidFill>
                  <a:srgbClr val="009999"/>
                </a:solidFill>
              </a:rPr>
              <a:t>a IIAP – Instituto </a:t>
            </a:r>
            <a:r>
              <a:rPr lang="es-ES" sz="1500" dirty="0">
                <a:solidFill>
                  <a:srgbClr val="009999"/>
                </a:solidFill>
              </a:rPr>
              <a:t>d</a:t>
            </a:r>
            <a:r>
              <a:rPr lang="es-ES" sz="1500" dirty="0" smtClean="0">
                <a:solidFill>
                  <a:srgbClr val="009999"/>
                </a:solidFill>
              </a:rPr>
              <a:t>e Investigaciones Ambiéntales del Pacífico John von Neumann</a:t>
            </a:r>
          </a:p>
          <a:p>
            <a:pPr marL="0" indent="0">
              <a:buNone/>
            </a:pPr>
            <a:endParaRPr lang="es-ES" sz="1500" dirty="0">
              <a:solidFill>
                <a:srgbClr val="009999"/>
              </a:solidFill>
            </a:endParaRPr>
          </a:p>
          <a:p>
            <a:pPr marL="0" indent="0">
              <a:buNone/>
            </a:pPr>
            <a:r>
              <a:rPr lang="es-ES" sz="1500" u="sng" dirty="0" smtClean="0">
                <a:solidFill>
                  <a:srgbClr val="009999"/>
                </a:solidFill>
              </a:rPr>
              <a:t>AP en región amazónica </a:t>
            </a:r>
            <a:r>
              <a:rPr lang="es-ES" sz="1500" dirty="0" smtClean="0">
                <a:solidFill>
                  <a:srgbClr val="009999"/>
                </a:solidFill>
              </a:rPr>
              <a:t>solicitar a SINCHI</a:t>
            </a:r>
          </a:p>
          <a:p>
            <a:pPr marL="0" indent="0">
              <a:buNone/>
            </a:pPr>
            <a:endParaRPr lang="es-ES" sz="1500" dirty="0">
              <a:solidFill>
                <a:srgbClr val="009999"/>
              </a:solidFill>
            </a:endParaRPr>
          </a:p>
          <a:p>
            <a:pPr marL="0" indent="0">
              <a:buNone/>
            </a:pPr>
            <a:r>
              <a:rPr lang="es-ES" sz="1500" u="sng" dirty="0" smtClean="0">
                <a:solidFill>
                  <a:srgbClr val="009999"/>
                </a:solidFill>
              </a:rPr>
              <a:t>AP en resto de porción continental </a:t>
            </a:r>
            <a:r>
              <a:rPr lang="es-ES" sz="1500" dirty="0" smtClean="0">
                <a:solidFill>
                  <a:srgbClr val="009999"/>
                </a:solidFill>
              </a:rPr>
              <a:t>al Inst. Inv. de Recursos Biológicos </a:t>
            </a:r>
            <a:r>
              <a:rPr lang="es-ES" sz="1500" dirty="0" err="1" smtClean="0">
                <a:solidFill>
                  <a:srgbClr val="009999"/>
                </a:solidFill>
              </a:rPr>
              <a:t>AvHumboldt</a:t>
            </a:r>
            <a:endParaRPr lang="es-ES" sz="1500" dirty="0" smtClean="0">
              <a:solidFill>
                <a:srgbClr val="009999"/>
              </a:solidFill>
            </a:endParaRPr>
          </a:p>
          <a:p>
            <a:pPr marL="0" indent="0">
              <a:buNone/>
            </a:pPr>
            <a:endParaRPr lang="es-ES" sz="1500" dirty="0">
              <a:solidFill>
                <a:srgbClr val="009999"/>
              </a:solidFill>
            </a:endParaRPr>
          </a:p>
          <a:p>
            <a:pPr marL="0" indent="0">
              <a:buNone/>
            </a:pPr>
            <a:r>
              <a:rPr lang="es-ES" sz="1500" dirty="0" smtClean="0">
                <a:solidFill>
                  <a:srgbClr val="009999"/>
                </a:solidFill>
              </a:rPr>
              <a:t>Si se requiere solicitar colaboración a IDEAM para envío de información a quienes emiten concepto según competencia</a:t>
            </a:r>
          </a:p>
          <a:p>
            <a:pPr marL="0" indent="0">
              <a:buNone/>
            </a:pPr>
            <a:r>
              <a:rPr lang="es-ES" sz="1500" dirty="0" smtClean="0">
                <a:solidFill>
                  <a:srgbClr val="009999"/>
                </a:solidFill>
              </a:rPr>
              <a:t>En </a:t>
            </a:r>
            <a:r>
              <a:rPr lang="es-ES" sz="1500" dirty="0">
                <a:solidFill>
                  <a:srgbClr val="009999"/>
                </a:solidFill>
              </a:rPr>
              <a:t>todo caso la emisión del concepto no deberá exceder un </a:t>
            </a:r>
            <a:r>
              <a:rPr lang="es-ES" sz="1500" b="1" dirty="0">
                <a:solidFill>
                  <a:srgbClr val="009999"/>
                </a:solidFill>
              </a:rPr>
              <a:t>término de 3 meses a </a:t>
            </a:r>
            <a:r>
              <a:rPr lang="es-ES" sz="1500" dirty="0">
                <a:solidFill>
                  <a:srgbClr val="009999"/>
                </a:solidFill>
              </a:rPr>
              <a:t>partir de la fecha de la radicación de la solicitud. </a:t>
            </a:r>
            <a:endParaRPr lang="es-ES" sz="1500" dirty="0" smtClean="0">
              <a:solidFill>
                <a:srgbClr val="009999"/>
              </a:solidFill>
            </a:endParaRPr>
          </a:p>
          <a:p>
            <a:pPr marL="0" indent="0">
              <a:buNone/>
            </a:pPr>
            <a:endParaRPr lang="es-ES" sz="1500" dirty="0">
              <a:solidFill>
                <a:srgbClr val="009999"/>
              </a:solidFill>
            </a:endParaRPr>
          </a:p>
          <a:p>
            <a:pPr marL="0" indent="0">
              <a:buNone/>
            </a:pPr>
            <a:endParaRPr lang="es-ES" sz="1500" dirty="0" smtClean="0">
              <a:solidFill>
                <a:srgbClr val="009999"/>
              </a:solidFill>
            </a:endParaRP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48</a:t>
            </a:fld>
            <a:endParaRPr lang="es-ES" dirty="0"/>
          </a:p>
        </p:txBody>
      </p:sp>
      <p:sp>
        <p:nvSpPr>
          <p:cNvPr id="6" name="Título 1"/>
          <p:cNvSpPr txBox="1">
            <a:spLocks/>
          </p:cNvSpPr>
          <p:nvPr/>
        </p:nvSpPr>
        <p:spPr>
          <a:xfrm>
            <a:off x="155852" y="219037"/>
            <a:ext cx="7866638" cy="1144541"/>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1" kern="1200">
                <a:solidFill>
                  <a:srgbClr val="223D5C"/>
                </a:solidFill>
                <a:effectLst/>
                <a:latin typeface="+mj-lt"/>
                <a:ea typeface="Open Sans Extrabold" panose="020B0906030804020204" pitchFamily="34" charset="0"/>
                <a:cs typeface="Open Sans Extrabold" panose="020B09060308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dirty="0" smtClean="0"/>
              <a:t>Fase III de </a:t>
            </a:r>
            <a:r>
              <a:rPr lang="es-ES" dirty="0" smtClean="0"/>
              <a:t>Declaratoria o Ampliación: Sustentación del proceso de declaratoria </a:t>
            </a:r>
            <a:endParaRPr lang="es-CO" dirty="0"/>
          </a:p>
        </p:txBody>
      </p:sp>
    </p:spTree>
    <p:extLst>
      <p:ext uri="{BB962C8B-B14F-4D97-AF65-F5344CB8AC3E}">
        <p14:creationId xmlns:p14="http://schemas.microsoft.com/office/powerpoint/2010/main" val="4113994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144541"/>
          </a:xfrm>
        </p:spPr>
        <p:txBody>
          <a:bodyPr>
            <a:normAutofit/>
          </a:bodyPr>
          <a:lstStyle/>
          <a:p>
            <a:r>
              <a:rPr lang="es-CO" dirty="0" smtClean="0"/>
              <a:t>Fase III de </a:t>
            </a:r>
            <a:r>
              <a:rPr lang="es-ES" dirty="0" smtClean="0"/>
              <a:t>Declaratoria </a:t>
            </a:r>
            <a:r>
              <a:rPr lang="es-ES" dirty="0"/>
              <a:t>o </a:t>
            </a:r>
            <a:r>
              <a:rPr lang="es-ES" dirty="0" smtClean="0"/>
              <a:t>Ampliación: Acciones complementarias</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49</a:t>
            </a:fld>
            <a:endParaRPr lang="es-ES" dirty="0"/>
          </a:p>
        </p:txBody>
      </p:sp>
      <p:sp>
        <p:nvSpPr>
          <p:cNvPr id="7" name="CuadroTexto 6"/>
          <p:cNvSpPr txBox="1"/>
          <p:nvPr/>
        </p:nvSpPr>
        <p:spPr>
          <a:xfrm>
            <a:off x="529574" y="1636645"/>
            <a:ext cx="8069180" cy="3416320"/>
          </a:xfrm>
          <a:prstGeom prst="rect">
            <a:avLst/>
          </a:prstGeom>
          <a:noFill/>
        </p:spPr>
        <p:txBody>
          <a:bodyPr wrap="square" rtlCol="0">
            <a:spAutoFit/>
          </a:bodyPr>
          <a:lstStyle/>
          <a:p>
            <a:pPr algn="ctr"/>
            <a:r>
              <a:rPr lang="es-ES" sz="2400" dirty="0">
                <a:solidFill>
                  <a:srgbClr val="009999"/>
                </a:solidFill>
              </a:rPr>
              <a:t>Con base en la articulación de los actores sociales e institucionales relacionados con el área, se identifican y acuerdan las </a:t>
            </a:r>
            <a:r>
              <a:rPr lang="es-ES" sz="2400" b="1" dirty="0">
                <a:solidFill>
                  <a:srgbClr val="009999"/>
                </a:solidFill>
              </a:rPr>
              <a:t>acciones orientadas </a:t>
            </a:r>
            <a:r>
              <a:rPr lang="es-ES" sz="2400" dirty="0">
                <a:solidFill>
                  <a:srgbClr val="009999"/>
                </a:solidFill>
              </a:rPr>
              <a:t>para dar inicio a la puesta en marcha del área protegida. </a:t>
            </a:r>
            <a:endParaRPr lang="es-ES" sz="2400" dirty="0" smtClean="0">
              <a:solidFill>
                <a:srgbClr val="009999"/>
              </a:solidFill>
            </a:endParaRPr>
          </a:p>
          <a:p>
            <a:pPr algn="ctr"/>
            <a:endParaRPr lang="es-ES" sz="2400" dirty="0">
              <a:solidFill>
                <a:srgbClr val="009999"/>
              </a:solidFill>
            </a:endParaRPr>
          </a:p>
          <a:p>
            <a:pPr algn="ctr"/>
            <a:r>
              <a:rPr lang="es-ES" sz="2400" dirty="0">
                <a:solidFill>
                  <a:srgbClr val="009999"/>
                </a:solidFill>
              </a:rPr>
              <a:t>Así mismo, en el caso de presentarse comunidades étnicas, se deben tener en cuenta los </a:t>
            </a:r>
            <a:r>
              <a:rPr lang="es-ES" sz="2400" b="1" dirty="0">
                <a:solidFill>
                  <a:srgbClr val="009999"/>
                </a:solidFill>
              </a:rPr>
              <a:t>compromisos de la consulta previa que apliquen.</a:t>
            </a:r>
            <a:endParaRPr lang="es-ES" sz="2400" b="1" dirty="0" smtClean="0">
              <a:solidFill>
                <a:srgbClr val="009999"/>
              </a:solidFill>
            </a:endParaRPr>
          </a:p>
          <a:p>
            <a:pPr algn="ctr"/>
            <a:r>
              <a:rPr lang="es-ES" sz="2400" dirty="0" smtClean="0">
                <a:solidFill>
                  <a:srgbClr val="009999"/>
                </a:solidFill>
              </a:rPr>
              <a:t> </a:t>
            </a:r>
            <a:endParaRPr lang="es-ES" sz="2400" dirty="0">
              <a:solidFill>
                <a:srgbClr val="009999"/>
              </a:solidFill>
            </a:endParaRPr>
          </a:p>
        </p:txBody>
      </p:sp>
    </p:spTree>
    <p:extLst>
      <p:ext uri="{BB962C8B-B14F-4D97-AF65-F5344CB8AC3E}">
        <p14:creationId xmlns:p14="http://schemas.microsoft.com/office/powerpoint/2010/main" val="703367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24762" y="851044"/>
            <a:ext cx="590707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srgbClr val="073D6E">
                    <a:lumMod val="50000"/>
                  </a:srgbClr>
                </a:solidFill>
                <a:effectLst/>
                <a:uLnTx/>
                <a:uFillTx/>
                <a:latin typeface="Calibri Light"/>
                <a:ea typeface="+mn-ea"/>
                <a:cs typeface="+mn-cs"/>
              </a:rPr>
              <a:t>SINAP: Conjunto de áreas protegidas, actores sociales y estrategias e instrumentos de gestión que las articulan para contribuir a los objetivos de conservación del país </a:t>
            </a:r>
            <a:endParaRPr kumimoji="0" lang="es-CO" sz="1800" b="0" i="0" u="none" strike="noStrike" kern="1200" cap="none" spc="0" normalizeH="0" baseline="0" noProof="0" dirty="0">
              <a:ln>
                <a:noFill/>
              </a:ln>
              <a:solidFill>
                <a:srgbClr val="073D6E">
                  <a:lumMod val="50000"/>
                </a:srgbClr>
              </a:solidFill>
              <a:effectLst/>
              <a:uLnTx/>
              <a:uFillTx/>
              <a:latin typeface="Calibri Light"/>
              <a:ea typeface="+mn-ea"/>
              <a:cs typeface="+mn-cs"/>
            </a:endParaRPr>
          </a:p>
        </p:txBody>
      </p:sp>
      <p:pic>
        <p:nvPicPr>
          <p:cNvPr id="2" name="Imagen 1"/>
          <p:cNvPicPr>
            <a:picLocks noChangeAspect="1"/>
          </p:cNvPicPr>
          <p:nvPr/>
        </p:nvPicPr>
        <p:blipFill rotWithShape="1">
          <a:blip r:embed="rId3"/>
          <a:srcRect l="31694" t="12144" r="40092" b="4546"/>
          <a:stretch/>
        </p:blipFill>
        <p:spPr>
          <a:xfrm>
            <a:off x="6176209" y="978828"/>
            <a:ext cx="2690863" cy="4469426"/>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52573" y="1927849"/>
            <a:ext cx="6051447" cy="4832092"/>
          </a:xfrm>
          <a:prstGeom prst="rect">
            <a:avLst/>
          </a:prstGeom>
          <a:solidFill>
            <a:schemeClr val="tx1"/>
          </a:solidFill>
        </p:spPr>
        <p:txBody>
          <a:bodyPr wrap="square">
            <a:spAutoFit/>
          </a:bodyPr>
          <a:lstStyle/>
          <a:p>
            <a:pPr marL="285750" indent="-285750" algn="just">
              <a:buClr>
                <a:schemeClr val="accent6">
                  <a:lumMod val="50000"/>
                </a:schemeClr>
              </a:buClr>
              <a:buSzPct val="106000"/>
              <a:buFont typeface="Wingdings" panose="05000000000000000000" pitchFamily="2" charset="2"/>
              <a:buChar char="v"/>
            </a:pPr>
            <a:r>
              <a:rPr lang="es-CO" sz="1400" b="1" dirty="0" smtClean="0">
                <a:solidFill>
                  <a:schemeClr val="bg1"/>
                </a:solidFill>
              </a:rPr>
              <a:t>Reglamenta</a:t>
            </a:r>
            <a:r>
              <a:rPr lang="es-CO" sz="1400" dirty="0" smtClean="0">
                <a:solidFill>
                  <a:schemeClr val="bg1"/>
                </a:solidFill>
              </a:rPr>
              <a:t> </a:t>
            </a:r>
            <a:r>
              <a:rPr lang="es-CO" sz="1400" dirty="0">
                <a:solidFill>
                  <a:schemeClr val="bg1"/>
                </a:solidFill>
              </a:rPr>
              <a:t>el </a:t>
            </a:r>
            <a:r>
              <a:rPr lang="es-CO" sz="1400" dirty="0" smtClean="0">
                <a:solidFill>
                  <a:schemeClr val="bg1"/>
                </a:solidFill>
              </a:rPr>
              <a:t>Sistema </a:t>
            </a:r>
            <a:r>
              <a:rPr lang="es-ES" sz="1400" dirty="0" smtClean="0">
                <a:solidFill>
                  <a:schemeClr val="bg1"/>
                </a:solidFill>
              </a:rPr>
              <a:t>Nacional </a:t>
            </a:r>
            <a:r>
              <a:rPr lang="es-ES" sz="1400" dirty="0">
                <a:solidFill>
                  <a:schemeClr val="bg1"/>
                </a:solidFill>
              </a:rPr>
              <a:t>de Áreas Protegidas, las </a:t>
            </a:r>
            <a:r>
              <a:rPr lang="es-ES" sz="1400" dirty="0" smtClean="0">
                <a:solidFill>
                  <a:schemeClr val="bg1"/>
                </a:solidFill>
              </a:rPr>
              <a:t> categorías </a:t>
            </a:r>
            <a:r>
              <a:rPr lang="es-ES" sz="1400" dirty="0">
                <a:solidFill>
                  <a:schemeClr val="bg1"/>
                </a:solidFill>
              </a:rPr>
              <a:t>de manejo que lo conforman y </a:t>
            </a:r>
            <a:r>
              <a:rPr lang="es-ES" sz="1400" dirty="0" smtClean="0">
                <a:solidFill>
                  <a:schemeClr val="bg1"/>
                </a:solidFill>
              </a:rPr>
              <a:t>los procedimientos generales </a:t>
            </a:r>
            <a:r>
              <a:rPr lang="es-ES" sz="1400" dirty="0">
                <a:solidFill>
                  <a:schemeClr val="bg1"/>
                </a:solidFill>
              </a:rPr>
              <a:t>relacionados con éste</a:t>
            </a:r>
            <a:r>
              <a:rPr lang="es-ES" sz="1400" dirty="0" smtClean="0">
                <a:solidFill>
                  <a:schemeClr val="bg1"/>
                </a:solidFill>
              </a:rPr>
              <a:t>.</a:t>
            </a:r>
          </a:p>
          <a:p>
            <a:pPr marL="285750" indent="-285750" algn="just">
              <a:buClr>
                <a:schemeClr val="accent6">
                  <a:lumMod val="50000"/>
                </a:schemeClr>
              </a:buClr>
              <a:buSzPct val="106000"/>
              <a:buFont typeface="Wingdings" panose="05000000000000000000" pitchFamily="2" charset="2"/>
              <a:buChar char="v"/>
            </a:pPr>
            <a:r>
              <a:rPr lang="es-ES" sz="1400" b="1" dirty="0" smtClean="0">
                <a:solidFill>
                  <a:schemeClr val="bg1"/>
                </a:solidFill>
              </a:rPr>
              <a:t>Incluye definiciones </a:t>
            </a:r>
            <a:r>
              <a:rPr lang="es-ES" sz="1400" dirty="0" smtClean="0">
                <a:solidFill>
                  <a:schemeClr val="bg1"/>
                </a:solidFill>
              </a:rPr>
              <a:t>a adoptar</a:t>
            </a:r>
          </a:p>
          <a:p>
            <a:pPr marL="285750" indent="-285750" algn="just">
              <a:buClr>
                <a:schemeClr val="accent6">
                  <a:lumMod val="50000"/>
                </a:schemeClr>
              </a:buClr>
              <a:buSzPct val="106000"/>
              <a:buFont typeface="Wingdings" panose="05000000000000000000" pitchFamily="2" charset="2"/>
              <a:buChar char="v"/>
            </a:pPr>
            <a:r>
              <a:rPr lang="es-ES" sz="1400" b="1" dirty="0" smtClean="0">
                <a:solidFill>
                  <a:schemeClr val="bg1"/>
                </a:solidFill>
              </a:rPr>
              <a:t>Principios y reglas</a:t>
            </a:r>
          </a:p>
          <a:p>
            <a:pPr marL="285750" indent="-285750" algn="just">
              <a:buClr>
                <a:schemeClr val="accent6">
                  <a:lumMod val="50000"/>
                </a:schemeClr>
              </a:buClr>
              <a:buSzPct val="106000"/>
              <a:buFont typeface="Wingdings" panose="05000000000000000000" pitchFamily="2" charset="2"/>
              <a:buChar char="v"/>
            </a:pPr>
            <a:r>
              <a:rPr lang="es-ES" sz="1400" b="1" dirty="0" smtClean="0">
                <a:solidFill>
                  <a:schemeClr val="bg1"/>
                </a:solidFill>
              </a:rPr>
              <a:t>Objetivos generales de conservación y los específicos </a:t>
            </a:r>
            <a:r>
              <a:rPr lang="es-ES" sz="1400" dirty="0" smtClean="0">
                <a:solidFill>
                  <a:schemeClr val="bg1"/>
                </a:solidFill>
              </a:rPr>
              <a:t>de las Áreas Protegidas AP</a:t>
            </a:r>
          </a:p>
          <a:p>
            <a:pPr marL="285750" indent="-285750" algn="just">
              <a:buClr>
                <a:schemeClr val="accent6">
                  <a:lumMod val="50000"/>
                </a:schemeClr>
              </a:buClr>
              <a:buSzPct val="106000"/>
              <a:buFont typeface="Wingdings" panose="05000000000000000000" pitchFamily="2" charset="2"/>
              <a:buChar char="v"/>
            </a:pPr>
            <a:r>
              <a:rPr lang="es-ES" sz="1400" dirty="0" smtClean="0">
                <a:solidFill>
                  <a:schemeClr val="bg1"/>
                </a:solidFill>
              </a:rPr>
              <a:t>Coordinación, subsistemas</a:t>
            </a:r>
          </a:p>
          <a:p>
            <a:pPr marL="285750" indent="-285750" algn="just">
              <a:buClr>
                <a:schemeClr val="accent6">
                  <a:lumMod val="50000"/>
                </a:schemeClr>
              </a:buClr>
              <a:buSzPct val="106000"/>
              <a:buFont typeface="Wingdings" panose="05000000000000000000" pitchFamily="2" charset="2"/>
              <a:buChar char="v"/>
            </a:pPr>
            <a:r>
              <a:rPr lang="es-ES" sz="1400" dirty="0" smtClean="0">
                <a:solidFill>
                  <a:schemeClr val="bg1"/>
                </a:solidFill>
              </a:rPr>
              <a:t>Categorías de AP</a:t>
            </a:r>
          </a:p>
          <a:p>
            <a:pPr marL="285750" indent="-285750">
              <a:buClr>
                <a:schemeClr val="accent6">
                  <a:lumMod val="50000"/>
                </a:schemeClr>
              </a:buClr>
              <a:buSzPct val="106000"/>
              <a:buFont typeface="Wingdings" panose="05000000000000000000" pitchFamily="2" charset="2"/>
              <a:buChar char="v"/>
            </a:pPr>
            <a:r>
              <a:rPr lang="es-ES" sz="1400" dirty="0" smtClean="0">
                <a:solidFill>
                  <a:schemeClr val="bg1"/>
                </a:solidFill>
              </a:rPr>
              <a:t>Permanencia de figuras de protección declaradas (estrategias </a:t>
            </a:r>
            <a:r>
              <a:rPr lang="es-ES" sz="1400" dirty="0">
                <a:solidFill>
                  <a:schemeClr val="bg1"/>
                </a:solidFill>
              </a:rPr>
              <a:t>de conservación </a:t>
            </a:r>
            <a:r>
              <a:rPr lang="es-ES" sz="1400" i="1" dirty="0">
                <a:solidFill>
                  <a:schemeClr val="bg1"/>
                </a:solidFill>
              </a:rPr>
              <a:t>in situ </a:t>
            </a:r>
            <a:r>
              <a:rPr lang="es-ES" sz="1400" dirty="0">
                <a:solidFill>
                  <a:schemeClr val="bg1"/>
                </a:solidFill>
              </a:rPr>
              <a:t>que aportan a </a:t>
            </a:r>
            <a:r>
              <a:rPr lang="es-ES" sz="1400" dirty="0" smtClean="0">
                <a:solidFill>
                  <a:schemeClr val="bg1"/>
                </a:solidFill>
              </a:rPr>
              <a:t>la protección</a:t>
            </a:r>
            <a:r>
              <a:rPr lang="es-ES" sz="1400" dirty="0">
                <a:solidFill>
                  <a:schemeClr val="bg1"/>
                </a:solidFill>
              </a:rPr>
              <a:t>, planeación, y manejo de los recursos naturales renovables y </a:t>
            </a:r>
            <a:r>
              <a:rPr lang="es-ES" sz="1400" dirty="0" smtClean="0">
                <a:solidFill>
                  <a:schemeClr val="bg1"/>
                </a:solidFill>
              </a:rPr>
              <a:t>al cumplimiento </a:t>
            </a:r>
            <a:r>
              <a:rPr lang="es-ES" sz="1400" dirty="0">
                <a:solidFill>
                  <a:schemeClr val="bg1"/>
                </a:solidFill>
              </a:rPr>
              <a:t>de los objetivos generales de conservación del país, hasta tanto </a:t>
            </a:r>
            <a:r>
              <a:rPr lang="es-ES" sz="1400" dirty="0" smtClean="0">
                <a:solidFill>
                  <a:schemeClr val="bg1"/>
                </a:solidFill>
              </a:rPr>
              <a:t>se adelante </a:t>
            </a:r>
            <a:r>
              <a:rPr lang="es-ES" sz="1400" dirty="0">
                <a:solidFill>
                  <a:schemeClr val="bg1"/>
                </a:solidFill>
              </a:rPr>
              <a:t>el proceso de registro de que trata el artículo 24 del presente decreto</a:t>
            </a:r>
            <a:r>
              <a:rPr lang="es-ES" sz="1400" dirty="0" smtClean="0">
                <a:solidFill>
                  <a:schemeClr val="bg1"/>
                </a:solidFill>
              </a:rPr>
              <a:t>, previa </a:t>
            </a:r>
            <a:r>
              <a:rPr lang="es-ES" sz="1400" dirty="0">
                <a:solidFill>
                  <a:schemeClr val="bg1"/>
                </a:solidFill>
              </a:rPr>
              <a:t>homologación de denominaciones o </a:t>
            </a:r>
            <a:r>
              <a:rPr lang="es-ES" sz="1400" dirty="0" smtClean="0">
                <a:solidFill>
                  <a:schemeClr val="bg1"/>
                </a:solidFill>
              </a:rPr>
              <a:t>re categorización </a:t>
            </a:r>
            <a:r>
              <a:rPr lang="es-ES" sz="1400" dirty="0">
                <a:solidFill>
                  <a:schemeClr val="bg1"/>
                </a:solidFill>
              </a:rPr>
              <a:t>si es del caso</a:t>
            </a:r>
            <a:r>
              <a:rPr lang="es-ES" sz="1400" dirty="0" smtClean="0">
                <a:solidFill>
                  <a:schemeClr val="bg1"/>
                </a:solidFill>
              </a:rPr>
              <a:t>.)</a:t>
            </a:r>
          </a:p>
          <a:p>
            <a:pPr marL="285750" indent="-285750">
              <a:buClr>
                <a:schemeClr val="accent6">
                  <a:lumMod val="50000"/>
                </a:schemeClr>
              </a:buClr>
              <a:buSzPct val="106000"/>
              <a:buFont typeface="Wingdings" panose="05000000000000000000" pitchFamily="2" charset="2"/>
              <a:buChar char="v"/>
            </a:pPr>
            <a:r>
              <a:rPr lang="es-CO" sz="1400" dirty="0" smtClean="0">
                <a:solidFill>
                  <a:schemeClr val="bg1"/>
                </a:solidFill>
              </a:rPr>
              <a:t>Homologación de denominaciones (</a:t>
            </a:r>
            <a:r>
              <a:rPr lang="es-CO" sz="1400" dirty="0">
                <a:solidFill>
                  <a:schemeClr val="bg1"/>
                </a:solidFill>
              </a:rPr>
              <a:t>SINAP, en </a:t>
            </a:r>
            <a:r>
              <a:rPr lang="es-CO" sz="1400" dirty="0" smtClean="0">
                <a:solidFill>
                  <a:schemeClr val="bg1"/>
                </a:solidFill>
              </a:rPr>
              <a:t>caso </a:t>
            </a:r>
            <a:r>
              <a:rPr lang="es-ES" sz="1400" dirty="0" smtClean="0">
                <a:solidFill>
                  <a:schemeClr val="bg1"/>
                </a:solidFill>
              </a:rPr>
              <a:t>de </a:t>
            </a:r>
            <a:r>
              <a:rPr lang="es-ES" sz="1400" dirty="0">
                <a:solidFill>
                  <a:schemeClr val="bg1"/>
                </a:solidFill>
              </a:rPr>
              <a:t>ser necesario deberán cambiar su denominación</a:t>
            </a:r>
            <a:r>
              <a:rPr lang="es-ES" sz="1400" dirty="0" smtClean="0">
                <a:solidFill>
                  <a:schemeClr val="bg1"/>
                </a:solidFill>
              </a:rPr>
              <a:t>, para homologarlas a las categorías del decreto)</a:t>
            </a:r>
          </a:p>
          <a:p>
            <a:pPr marL="285750" indent="-285750">
              <a:buClr>
                <a:schemeClr val="accent6">
                  <a:lumMod val="50000"/>
                </a:schemeClr>
              </a:buClr>
              <a:buSzPct val="106000"/>
              <a:buFont typeface="Wingdings" panose="05000000000000000000" pitchFamily="2" charset="2"/>
              <a:buChar char="v"/>
            </a:pPr>
            <a:r>
              <a:rPr lang="es-ES" sz="1400" dirty="0" smtClean="0">
                <a:solidFill>
                  <a:schemeClr val="bg1"/>
                </a:solidFill>
              </a:rPr>
              <a:t>Registro único de áreas protegidas del SINAP</a:t>
            </a:r>
          </a:p>
          <a:p>
            <a:pPr marL="285750" indent="-285750">
              <a:buClr>
                <a:schemeClr val="accent6">
                  <a:lumMod val="50000"/>
                </a:schemeClr>
              </a:buClr>
              <a:buSzPct val="106000"/>
              <a:buFont typeface="Wingdings" panose="05000000000000000000" pitchFamily="2" charset="2"/>
              <a:buChar char="v"/>
            </a:pPr>
            <a:r>
              <a:rPr lang="es-ES" sz="1400" dirty="0" smtClean="0">
                <a:solidFill>
                  <a:schemeClr val="bg1"/>
                </a:solidFill>
              </a:rPr>
              <a:t>Otros : re categorización, superposición de categorías, integración automática del sistema de parques al SINAP, distinciones internacionales, ecosistemas estratégicos, sustracción de AP, función amortiguadora, zonificación de usos permitidos,  declaratoria de AP públicas</a:t>
            </a:r>
            <a:endParaRPr lang="es-CO" sz="1400" dirty="0">
              <a:solidFill>
                <a:schemeClr val="bg1"/>
              </a:solidFill>
            </a:endParaRPr>
          </a:p>
        </p:txBody>
      </p:sp>
      <p:sp>
        <p:nvSpPr>
          <p:cNvPr id="6" name="CuadroTexto 5"/>
          <p:cNvSpPr txBox="1"/>
          <p:nvPr/>
        </p:nvSpPr>
        <p:spPr>
          <a:xfrm>
            <a:off x="5998675" y="5552218"/>
            <a:ext cx="3045930" cy="954107"/>
          </a:xfrm>
          <a:prstGeom prst="rect">
            <a:avLst/>
          </a:prstGeom>
          <a:solidFill>
            <a:schemeClr val="tx1"/>
          </a:solidFill>
        </p:spPr>
        <p:txBody>
          <a:bodyPr wrap="square" rtlCol="0">
            <a:spAutoFit/>
          </a:bodyPr>
          <a:lstStyle/>
          <a:p>
            <a:pPr algn="ctr"/>
            <a:r>
              <a:rPr lang="es-CO" sz="2800" b="1" i="1" dirty="0" smtClean="0">
                <a:solidFill>
                  <a:schemeClr val="accent6">
                    <a:lumMod val="75000"/>
                  </a:schemeClr>
                </a:solidFill>
              </a:rPr>
              <a:t>Decreto 2372 de 2010</a:t>
            </a:r>
            <a:endParaRPr lang="es-CO" sz="2800" b="1" i="1" dirty="0">
              <a:solidFill>
                <a:schemeClr val="accent6">
                  <a:lumMod val="75000"/>
                </a:schemeClr>
              </a:solidFill>
            </a:endParaRPr>
          </a:p>
        </p:txBody>
      </p:sp>
      <p:sp>
        <p:nvSpPr>
          <p:cNvPr id="7" name="Rectángulo 6"/>
          <p:cNvSpPr/>
          <p:nvPr/>
        </p:nvSpPr>
        <p:spPr>
          <a:xfrm>
            <a:off x="0" y="112794"/>
            <a:ext cx="8322984" cy="584775"/>
          </a:xfrm>
          <a:prstGeom prst="rect">
            <a:avLst/>
          </a:prstGeom>
        </p:spPr>
        <p:txBody>
          <a:bodyPr wrap="none">
            <a:spAutoFit/>
          </a:bodyPr>
          <a:lstStyle/>
          <a:p>
            <a:r>
              <a:rPr lang="es-CO" sz="3200" b="1" dirty="0">
                <a:solidFill>
                  <a:srgbClr val="223D5C"/>
                </a:solidFill>
                <a:latin typeface="+mj-lt"/>
                <a:ea typeface="Open Sans Extrabold" panose="020B0906030804020204" pitchFamily="34" charset="0"/>
                <a:cs typeface="Open Sans Extrabold" panose="020B0906030804020204" pitchFamily="34" charset="0"/>
              </a:rPr>
              <a:t>SISTEMA </a:t>
            </a:r>
            <a:r>
              <a:rPr lang="es-ES" sz="3200" b="1" dirty="0">
                <a:solidFill>
                  <a:srgbClr val="223D5C"/>
                </a:solidFill>
                <a:latin typeface="+mj-lt"/>
                <a:ea typeface="Open Sans Extrabold" panose="020B0906030804020204" pitchFamily="34" charset="0"/>
                <a:cs typeface="Open Sans Extrabold" panose="020B0906030804020204" pitchFamily="34" charset="0"/>
              </a:rPr>
              <a:t>NACIONAL DE ÁREAS </a:t>
            </a:r>
            <a:r>
              <a:rPr lang="es-ES" sz="3200" b="1" dirty="0" smtClean="0">
                <a:solidFill>
                  <a:srgbClr val="223D5C"/>
                </a:solidFill>
                <a:latin typeface="+mj-lt"/>
                <a:ea typeface="Open Sans Extrabold" panose="020B0906030804020204" pitchFamily="34" charset="0"/>
                <a:cs typeface="Open Sans Extrabold" panose="020B0906030804020204" pitchFamily="34" charset="0"/>
              </a:rPr>
              <a:t>PROTEGIDAS-SINAP</a:t>
            </a:r>
            <a:endParaRPr lang="es-CO" sz="3200" b="1" dirty="0">
              <a:solidFill>
                <a:srgbClr val="223D5C"/>
              </a:solidFill>
              <a:latin typeface="+mj-lt"/>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80839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288921"/>
          </a:xfrm>
        </p:spPr>
        <p:txBody>
          <a:bodyPr>
            <a:normAutofit fontScale="90000"/>
          </a:bodyPr>
          <a:lstStyle/>
          <a:p>
            <a:r>
              <a:rPr lang="es-CO" dirty="0" smtClean="0"/>
              <a:t>Fase III de </a:t>
            </a:r>
            <a:r>
              <a:rPr lang="es-ES" dirty="0" smtClean="0"/>
              <a:t>Declaratoria </a:t>
            </a:r>
            <a:r>
              <a:rPr lang="es-ES" dirty="0"/>
              <a:t>o </a:t>
            </a:r>
            <a:r>
              <a:rPr lang="es-ES" dirty="0" smtClean="0"/>
              <a:t>Ampliación</a:t>
            </a:r>
            <a:r>
              <a:rPr lang="es-ES" dirty="0"/>
              <a:t>: Documentos finales de declaración o ampliación</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50</a:t>
            </a:fld>
            <a:endParaRPr lang="es-ES" dirty="0"/>
          </a:p>
        </p:txBody>
      </p:sp>
      <p:sp>
        <p:nvSpPr>
          <p:cNvPr id="7" name="CuadroTexto 6"/>
          <p:cNvSpPr txBox="1"/>
          <p:nvPr/>
        </p:nvSpPr>
        <p:spPr>
          <a:xfrm>
            <a:off x="155852" y="1140883"/>
            <a:ext cx="8935453" cy="4801314"/>
          </a:xfrm>
          <a:prstGeom prst="rect">
            <a:avLst/>
          </a:prstGeom>
          <a:solidFill>
            <a:schemeClr val="tx1"/>
          </a:solidFill>
        </p:spPr>
        <p:txBody>
          <a:bodyPr wrap="square" rtlCol="0">
            <a:spAutoFit/>
          </a:bodyPr>
          <a:lstStyle/>
          <a:p>
            <a:r>
              <a:rPr lang="es-ES" dirty="0" smtClean="0">
                <a:solidFill>
                  <a:srgbClr val="009999"/>
                </a:solidFill>
              </a:rPr>
              <a:t>Presentar </a:t>
            </a:r>
            <a:r>
              <a:rPr lang="es-ES" dirty="0">
                <a:solidFill>
                  <a:srgbClr val="009999"/>
                </a:solidFill>
              </a:rPr>
              <a:t>los siguientes documentos ante la instancia competente que expide el acto administrativo por el cual se declara o amplia el área protegida</a:t>
            </a:r>
            <a:r>
              <a:rPr lang="es-ES" dirty="0" smtClean="0">
                <a:solidFill>
                  <a:srgbClr val="009999"/>
                </a:solidFill>
              </a:rPr>
              <a:t>:</a:t>
            </a:r>
          </a:p>
          <a:p>
            <a:r>
              <a:rPr lang="es-ES" dirty="0" smtClean="0">
                <a:solidFill>
                  <a:srgbClr val="009999"/>
                </a:solidFill>
              </a:rPr>
              <a:t> </a:t>
            </a:r>
            <a:endParaRPr lang="es-ES" dirty="0">
              <a:solidFill>
                <a:srgbClr val="009999"/>
              </a:solidFill>
            </a:endParaRPr>
          </a:p>
          <a:p>
            <a:pPr marL="342900" indent="-342900">
              <a:buFont typeface="+mj-lt"/>
              <a:buAutoNum type="arabicPeriod"/>
            </a:pPr>
            <a:r>
              <a:rPr lang="es-ES" b="1" dirty="0" smtClean="0">
                <a:solidFill>
                  <a:srgbClr val="009999"/>
                </a:solidFill>
              </a:rPr>
              <a:t>Documento </a:t>
            </a:r>
            <a:r>
              <a:rPr lang="es-ES" b="1" dirty="0">
                <a:solidFill>
                  <a:srgbClr val="009999"/>
                </a:solidFill>
              </a:rPr>
              <a:t>técnico de soporte de la declaratoria o ampliación </a:t>
            </a:r>
            <a:r>
              <a:rPr lang="es-ES" dirty="0" smtClean="0">
                <a:solidFill>
                  <a:srgbClr val="009999"/>
                </a:solidFill>
              </a:rPr>
              <a:t>con cartografía  y GDB.</a:t>
            </a:r>
          </a:p>
          <a:p>
            <a:pPr marL="342900" indent="-342900">
              <a:buFont typeface="+mj-lt"/>
              <a:buAutoNum type="arabicPeriod"/>
            </a:pPr>
            <a:endParaRPr lang="es-ES" dirty="0">
              <a:solidFill>
                <a:srgbClr val="009999"/>
              </a:solidFill>
            </a:endParaRPr>
          </a:p>
          <a:p>
            <a:pPr marL="342900" indent="-342900">
              <a:buFont typeface="+mj-lt"/>
              <a:buAutoNum type="arabicPeriod"/>
            </a:pPr>
            <a:r>
              <a:rPr lang="es-ES" b="1" dirty="0" smtClean="0">
                <a:solidFill>
                  <a:srgbClr val="009999"/>
                </a:solidFill>
              </a:rPr>
              <a:t>Concepto </a:t>
            </a:r>
            <a:r>
              <a:rPr lang="es-ES" b="1" dirty="0">
                <a:solidFill>
                  <a:srgbClr val="009999"/>
                </a:solidFill>
              </a:rPr>
              <a:t>técnico</a:t>
            </a:r>
            <a:r>
              <a:rPr lang="es-ES" dirty="0">
                <a:solidFill>
                  <a:srgbClr val="009999"/>
                </a:solidFill>
              </a:rPr>
              <a:t>: Concepto previo de la instancia de sustentación correspondiente (</a:t>
            </a:r>
            <a:r>
              <a:rPr lang="es-ES" dirty="0" err="1">
                <a:solidFill>
                  <a:srgbClr val="009999"/>
                </a:solidFill>
              </a:rPr>
              <a:t>Accefyn</a:t>
            </a:r>
            <a:r>
              <a:rPr lang="es-ES" dirty="0">
                <a:solidFill>
                  <a:srgbClr val="009999"/>
                </a:solidFill>
              </a:rPr>
              <a:t>, Invemar, IIAP, </a:t>
            </a:r>
            <a:r>
              <a:rPr lang="es-ES" dirty="0" err="1">
                <a:solidFill>
                  <a:srgbClr val="009999"/>
                </a:solidFill>
              </a:rPr>
              <a:t>Sinchi</a:t>
            </a:r>
            <a:r>
              <a:rPr lang="es-ES" dirty="0">
                <a:solidFill>
                  <a:srgbClr val="009999"/>
                </a:solidFill>
              </a:rPr>
              <a:t>, IAVH, Ideam</a:t>
            </a:r>
            <a:r>
              <a:rPr lang="es-ES" dirty="0" smtClean="0">
                <a:solidFill>
                  <a:srgbClr val="009999"/>
                </a:solidFill>
              </a:rPr>
              <a:t>).</a:t>
            </a:r>
          </a:p>
          <a:p>
            <a:pPr marL="342900" indent="-342900">
              <a:buFont typeface="+mj-lt"/>
              <a:buAutoNum type="arabicPeriod"/>
            </a:pPr>
            <a:endParaRPr lang="es-ES" dirty="0">
              <a:solidFill>
                <a:srgbClr val="009999"/>
              </a:solidFill>
            </a:endParaRPr>
          </a:p>
          <a:p>
            <a:pPr marL="342900" indent="-342900">
              <a:buFont typeface="+mj-lt"/>
              <a:buAutoNum type="arabicPeriod"/>
            </a:pPr>
            <a:r>
              <a:rPr lang="es-ES" b="1" dirty="0" smtClean="0">
                <a:solidFill>
                  <a:srgbClr val="009999"/>
                </a:solidFill>
              </a:rPr>
              <a:t>Certificaciones</a:t>
            </a:r>
            <a:r>
              <a:rPr lang="es-ES" dirty="0">
                <a:solidFill>
                  <a:srgbClr val="009999"/>
                </a:solidFill>
              </a:rPr>
              <a:t>: Se deben presentar las certificaciones de presencia de comunidades étnicas en el territorio, expedidas por la entidad competente. </a:t>
            </a:r>
            <a:endParaRPr lang="es-ES" dirty="0" smtClean="0">
              <a:solidFill>
                <a:srgbClr val="009999"/>
              </a:solidFill>
            </a:endParaRPr>
          </a:p>
          <a:p>
            <a:pPr marL="342900" indent="-342900">
              <a:buFont typeface="+mj-lt"/>
              <a:buAutoNum type="arabicPeriod"/>
            </a:pPr>
            <a:endParaRPr lang="es-ES" dirty="0">
              <a:solidFill>
                <a:srgbClr val="009999"/>
              </a:solidFill>
            </a:endParaRPr>
          </a:p>
          <a:p>
            <a:pPr marL="342900" indent="-342900">
              <a:buFont typeface="+mj-lt"/>
              <a:buAutoNum type="arabicPeriod"/>
            </a:pPr>
            <a:r>
              <a:rPr lang="es-ES" b="1" dirty="0" smtClean="0">
                <a:solidFill>
                  <a:srgbClr val="009999"/>
                </a:solidFill>
              </a:rPr>
              <a:t>Protocolización </a:t>
            </a:r>
            <a:r>
              <a:rPr lang="es-ES" b="1" dirty="0">
                <a:solidFill>
                  <a:srgbClr val="009999"/>
                </a:solidFill>
              </a:rPr>
              <a:t>de la consulta previa en el caso que aplique </a:t>
            </a:r>
            <a:endParaRPr lang="es-ES" b="1" dirty="0" smtClean="0">
              <a:solidFill>
                <a:srgbClr val="009999"/>
              </a:solidFill>
            </a:endParaRPr>
          </a:p>
          <a:p>
            <a:pPr marL="342900" indent="-342900">
              <a:buFont typeface="+mj-lt"/>
              <a:buAutoNum type="arabicPeriod"/>
            </a:pPr>
            <a:endParaRPr lang="es-ES" dirty="0">
              <a:solidFill>
                <a:srgbClr val="009999"/>
              </a:solidFill>
            </a:endParaRPr>
          </a:p>
          <a:p>
            <a:pPr marL="342900" indent="-342900">
              <a:buFont typeface="+mj-lt"/>
              <a:buAutoNum type="arabicPeriod"/>
            </a:pPr>
            <a:r>
              <a:rPr lang="es-ES" b="1" dirty="0" smtClean="0">
                <a:solidFill>
                  <a:srgbClr val="009999"/>
                </a:solidFill>
              </a:rPr>
              <a:t>Proyecto </a:t>
            </a:r>
            <a:r>
              <a:rPr lang="es-ES" b="1" dirty="0">
                <a:solidFill>
                  <a:srgbClr val="009999"/>
                </a:solidFill>
              </a:rPr>
              <a:t>de acto administrativo de la declaratoria o ampliación del área protegida</a:t>
            </a:r>
            <a:r>
              <a:rPr lang="es-ES" dirty="0">
                <a:solidFill>
                  <a:srgbClr val="009999"/>
                </a:solidFill>
              </a:rPr>
              <a:t>: Es elaborado por la autoridad ambiental que adelanta la ruta y debe contener nombre, la </a:t>
            </a:r>
            <a:r>
              <a:rPr lang="es-ES" dirty="0" smtClean="0">
                <a:solidFill>
                  <a:srgbClr val="009999"/>
                </a:solidFill>
              </a:rPr>
              <a:t>categoría de </a:t>
            </a:r>
            <a:r>
              <a:rPr lang="es-ES" dirty="0">
                <a:solidFill>
                  <a:srgbClr val="009999"/>
                </a:solidFill>
              </a:rPr>
              <a:t>manejo, la delimitación, la extensión de superficie, los objetivos de conservación y los usos permitidos.</a:t>
            </a:r>
            <a:r>
              <a:rPr lang="es-ES" dirty="0" smtClean="0">
                <a:solidFill>
                  <a:srgbClr val="009999"/>
                </a:solidFill>
              </a:rPr>
              <a:t>   </a:t>
            </a:r>
            <a:endParaRPr lang="es-ES" dirty="0">
              <a:solidFill>
                <a:srgbClr val="009999"/>
              </a:solidFill>
            </a:endParaRPr>
          </a:p>
        </p:txBody>
      </p:sp>
    </p:spTree>
    <p:extLst>
      <p:ext uri="{BB962C8B-B14F-4D97-AF65-F5344CB8AC3E}">
        <p14:creationId xmlns:p14="http://schemas.microsoft.com/office/powerpoint/2010/main" val="387213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288921"/>
          </a:xfrm>
        </p:spPr>
        <p:txBody>
          <a:bodyPr>
            <a:normAutofit fontScale="90000"/>
          </a:bodyPr>
          <a:lstStyle/>
          <a:p>
            <a:r>
              <a:rPr lang="es-CO" dirty="0" smtClean="0"/>
              <a:t>Fase III de </a:t>
            </a:r>
            <a:r>
              <a:rPr lang="es-ES" dirty="0" smtClean="0"/>
              <a:t>Declaratoria </a:t>
            </a:r>
            <a:r>
              <a:rPr lang="es-ES" dirty="0"/>
              <a:t>o </a:t>
            </a:r>
            <a:r>
              <a:rPr lang="es-ES" dirty="0" smtClean="0"/>
              <a:t>Ampliación</a:t>
            </a:r>
            <a:r>
              <a:rPr lang="es-ES" dirty="0"/>
              <a:t>: Suscripción Acto Administrativo de Declaratoria o </a:t>
            </a:r>
            <a:r>
              <a:rPr lang="es-ES" dirty="0" smtClean="0"/>
              <a:t>Ampliación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51</a:t>
            </a:fld>
            <a:endParaRPr lang="es-ES" dirty="0"/>
          </a:p>
        </p:txBody>
      </p:sp>
      <p:sp>
        <p:nvSpPr>
          <p:cNvPr id="7" name="CuadroTexto 6"/>
          <p:cNvSpPr txBox="1"/>
          <p:nvPr/>
        </p:nvSpPr>
        <p:spPr>
          <a:xfrm>
            <a:off x="207588" y="1432471"/>
            <a:ext cx="8391166" cy="4801314"/>
          </a:xfrm>
          <a:prstGeom prst="rect">
            <a:avLst/>
          </a:prstGeom>
          <a:solidFill>
            <a:schemeClr val="tx1"/>
          </a:solidFill>
        </p:spPr>
        <p:txBody>
          <a:bodyPr wrap="square" rtlCol="0">
            <a:spAutoFit/>
          </a:bodyPr>
          <a:lstStyle/>
          <a:p>
            <a:r>
              <a:rPr lang="es-ES" dirty="0">
                <a:solidFill>
                  <a:srgbClr val="009999"/>
                </a:solidFill>
              </a:rPr>
              <a:t>Suscrito el acto administrativo que declara o amplia el área protegida, por parte de la instancia competente, se deben ejecutar las siguientes </a:t>
            </a:r>
            <a:r>
              <a:rPr lang="es-ES" u="sng" dirty="0">
                <a:solidFill>
                  <a:srgbClr val="009999"/>
                </a:solidFill>
              </a:rPr>
              <a:t>acciones</a:t>
            </a:r>
            <a:r>
              <a:rPr lang="es-ES" dirty="0">
                <a:solidFill>
                  <a:srgbClr val="009999"/>
                </a:solidFill>
              </a:rPr>
              <a:t>: </a:t>
            </a:r>
            <a:endParaRPr lang="es-ES" dirty="0" smtClean="0">
              <a:solidFill>
                <a:srgbClr val="009999"/>
              </a:solidFill>
            </a:endParaRPr>
          </a:p>
          <a:p>
            <a:endParaRPr lang="es-ES" dirty="0">
              <a:solidFill>
                <a:srgbClr val="009999"/>
              </a:solidFill>
            </a:endParaRPr>
          </a:p>
          <a:p>
            <a:r>
              <a:rPr lang="es-ES" dirty="0">
                <a:solidFill>
                  <a:srgbClr val="009999"/>
                </a:solidFill>
              </a:rPr>
              <a:t>– Publicación en el </a:t>
            </a:r>
            <a:r>
              <a:rPr lang="es-ES" b="1" i="1" dirty="0">
                <a:solidFill>
                  <a:srgbClr val="009999"/>
                </a:solidFill>
              </a:rPr>
              <a:t>Diario Oficial. </a:t>
            </a:r>
            <a:endParaRPr lang="es-ES" dirty="0">
              <a:solidFill>
                <a:srgbClr val="009999"/>
              </a:solidFill>
            </a:endParaRPr>
          </a:p>
          <a:p>
            <a:r>
              <a:rPr lang="es-ES" dirty="0">
                <a:solidFill>
                  <a:srgbClr val="009999"/>
                </a:solidFill>
              </a:rPr>
              <a:t>– Enviar el acto administrativo para la fijación en los despachos de las gobernaciones y municipios que correspondan, </a:t>
            </a:r>
            <a:r>
              <a:rPr lang="es-ES" dirty="0" smtClean="0">
                <a:solidFill>
                  <a:srgbClr val="009999"/>
                </a:solidFill>
              </a:rPr>
              <a:t>Autoridades </a:t>
            </a:r>
            <a:r>
              <a:rPr lang="es-ES" dirty="0">
                <a:solidFill>
                  <a:srgbClr val="009999"/>
                </a:solidFill>
              </a:rPr>
              <a:t>Ambientales Regionales correspondientes, </a:t>
            </a:r>
            <a:endParaRPr lang="es-ES" dirty="0" smtClean="0">
              <a:solidFill>
                <a:srgbClr val="009999"/>
              </a:solidFill>
            </a:endParaRPr>
          </a:p>
          <a:p>
            <a:r>
              <a:rPr lang="es-ES" b="1" dirty="0" smtClean="0">
                <a:solidFill>
                  <a:srgbClr val="009999"/>
                </a:solidFill>
              </a:rPr>
              <a:t>Los </a:t>
            </a:r>
            <a:r>
              <a:rPr lang="es-ES" b="1" dirty="0">
                <a:solidFill>
                  <a:srgbClr val="009999"/>
                </a:solidFill>
              </a:rPr>
              <a:t>municipios deberán incorporar el área protegida declarada o la ampliación, como determinante ambiental dentro del plan de ordenamiento territorial o el instrumento que haga sus </a:t>
            </a:r>
            <a:r>
              <a:rPr lang="es-ES" b="1" dirty="0" smtClean="0">
                <a:solidFill>
                  <a:srgbClr val="009999"/>
                </a:solidFill>
              </a:rPr>
              <a:t>veces.</a:t>
            </a:r>
            <a:endParaRPr lang="es-ES" dirty="0" smtClean="0">
              <a:solidFill>
                <a:srgbClr val="009999"/>
              </a:solidFill>
            </a:endParaRPr>
          </a:p>
          <a:p>
            <a:endParaRPr lang="es-ES" dirty="0">
              <a:solidFill>
                <a:srgbClr val="009999"/>
              </a:solidFill>
            </a:endParaRPr>
          </a:p>
          <a:p>
            <a:r>
              <a:rPr lang="es-ES" dirty="0">
                <a:solidFill>
                  <a:srgbClr val="009999"/>
                </a:solidFill>
              </a:rPr>
              <a:t>– Enviar a Parques Nacionales Naturales de Colombia el acto administrativo de la declaración o ampliación del área protegida, junto con el polígono correspondiente en formato </a:t>
            </a:r>
            <a:r>
              <a:rPr lang="es-ES" dirty="0" err="1" smtClean="0">
                <a:solidFill>
                  <a:srgbClr val="009999"/>
                </a:solidFill>
              </a:rPr>
              <a:t>shape</a:t>
            </a:r>
            <a:r>
              <a:rPr lang="es-ES" dirty="0" smtClean="0">
                <a:solidFill>
                  <a:srgbClr val="009999"/>
                </a:solidFill>
              </a:rPr>
              <a:t> y GDB</a:t>
            </a:r>
          </a:p>
          <a:p>
            <a:r>
              <a:rPr lang="es-ES" dirty="0" smtClean="0">
                <a:solidFill>
                  <a:srgbClr val="009999"/>
                </a:solidFill>
              </a:rPr>
              <a:t>– </a:t>
            </a:r>
            <a:r>
              <a:rPr lang="es-ES" dirty="0">
                <a:solidFill>
                  <a:srgbClr val="009999"/>
                </a:solidFill>
              </a:rPr>
              <a:t>Incorporar en la plataforma del Registro Único Nacional de Áreas Protegidas (RUNAP) la siguiente información: la categoría de manejo, extensión geográfica, </a:t>
            </a:r>
            <a:r>
              <a:rPr lang="es-ES" dirty="0" smtClean="0">
                <a:solidFill>
                  <a:srgbClr val="009999"/>
                </a:solidFill>
              </a:rPr>
              <a:t>polígono, objetivos </a:t>
            </a:r>
            <a:r>
              <a:rPr lang="es-ES" dirty="0">
                <a:solidFill>
                  <a:srgbClr val="009999"/>
                </a:solidFill>
              </a:rPr>
              <a:t>de conservación y destinación de uso y el acto administrativo de declaratoria o ampliación. </a:t>
            </a:r>
          </a:p>
        </p:txBody>
      </p:sp>
    </p:spTree>
    <p:extLst>
      <p:ext uri="{BB962C8B-B14F-4D97-AF65-F5344CB8AC3E}">
        <p14:creationId xmlns:p14="http://schemas.microsoft.com/office/powerpoint/2010/main" val="24608284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852" y="219037"/>
            <a:ext cx="7866638" cy="1288921"/>
          </a:xfrm>
        </p:spPr>
        <p:txBody>
          <a:bodyPr>
            <a:normAutofit fontScale="90000"/>
          </a:bodyPr>
          <a:lstStyle/>
          <a:p>
            <a:r>
              <a:rPr lang="es-CO" dirty="0" smtClean="0"/>
              <a:t>Fase III de </a:t>
            </a:r>
            <a:r>
              <a:rPr lang="es-ES" dirty="0" smtClean="0"/>
              <a:t>Declaratoria </a:t>
            </a:r>
            <a:r>
              <a:rPr lang="es-ES" dirty="0"/>
              <a:t>o </a:t>
            </a:r>
            <a:r>
              <a:rPr lang="es-ES" dirty="0" smtClean="0"/>
              <a:t>Ampliación</a:t>
            </a:r>
            <a:r>
              <a:rPr lang="es-ES" dirty="0"/>
              <a:t>: Suscripción Acto Administrativo de Declaratoria o Ampliación. </a:t>
            </a:r>
            <a:endParaRPr lang="es-CO"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52</a:t>
            </a:fld>
            <a:endParaRPr lang="es-ES" dirty="0"/>
          </a:p>
        </p:txBody>
      </p:sp>
      <p:sp>
        <p:nvSpPr>
          <p:cNvPr id="7" name="CuadroTexto 6"/>
          <p:cNvSpPr txBox="1"/>
          <p:nvPr/>
        </p:nvSpPr>
        <p:spPr>
          <a:xfrm>
            <a:off x="400678" y="1392732"/>
            <a:ext cx="8314966" cy="3970318"/>
          </a:xfrm>
          <a:prstGeom prst="rect">
            <a:avLst/>
          </a:prstGeom>
          <a:solidFill>
            <a:schemeClr val="tx1"/>
          </a:solidFill>
        </p:spPr>
        <p:txBody>
          <a:bodyPr wrap="square" rtlCol="0">
            <a:spAutoFit/>
          </a:bodyPr>
          <a:lstStyle/>
          <a:p>
            <a:r>
              <a:rPr lang="es-ES" dirty="0">
                <a:solidFill>
                  <a:srgbClr val="009999"/>
                </a:solidFill>
              </a:rPr>
              <a:t>Suscrito el acto administrativo que declara o amplia el área protegida, por parte de la instancia competente, se deben ejecutar las siguientes acciones: </a:t>
            </a:r>
          </a:p>
          <a:p>
            <a:r>
              <a:rPr lang="es-ES" dirty="0" smtClean="0">
                <a:solidFill>
                  <a:srgbClr val="009999"/>
                </a:solidFill>
              </a:rPr>
              <a:t> </a:t>
            </a:r>
            <a:endParaRPr lang="es-ES" dirty="0">
              <a:solidFill>
                <a:srgbClr val="009999"/>
              </a:solidFill>
            </a:endParaRPr>
          </a:p>
          <a:p>
            <a:r>
              <a:rPr lang="es-ES" dirty="0">
                <a:solidFill>
                  <a:srgbClr val="009999"/>
                </a:solidFill>
              </a:rPr>
              <a:t>– Ordenar al administrador del área protegida, solicitar la inscripción del acto administrativo correspondiente en los folios de </a:t>
            </a:r>
            <a:r>
              <a:rPr lang="es-ES" u="sng" dirty="0">
                <a:solidFill>
                  <a:srgbClr val="009999"/>
                </a:solidFill>
              </a:rPr>
              <a:t>matrícula inmobiliaria de los predios comprendidos dentro del área declarad</a:t>
            </a:r>
            <a:r>
              <a:rPr lang="es-ES" dirty="0">
                <a:solidFill>
                  <a:srgbClr val="009999"/>
                </a:solidFill>
              </a:rPr>
              <a:t>a, según los requerimientos que establece la Superintendencia de Notariado y Registro para tal efecto, así como proceder conforme lo establece el Estatuto Registral respecto de los bienes baldíos. </a:t>
            </a:r>
            <a:endParaRPr lang="es-ES" dirty="0" smtClean="0">
              <a:solidFill>
                <a:srgbClr val="009999"/>
              </a:solidFill>
            </a:endParaRPr>
          </a:p>
          <a:p>
            <a:endParaRPr lang="es-ES" dirty="0">
              <a:solidFill>
                <a:srgbClr val="009999"/>
              </a:solidFill>
            </a:endParaRPr>
          </a:p>
          <a:p>
            <a:r>
              <a:rPr lang="es-ES" dirty="0">
                <a:solidFill>
                  <a:srgbClr val="009999"/>
                </a:solidFill>
              </a:rPr>
              <a:t>En el caso de que se trate de la declaración o ampliación de un área protegida nacional o del Sistema de Parques Nacionales Naturales, esta información debe ser remitida por el administrador al Ministerio de Ambiente y Desarrollo Sostenible para solicitar la respectiva inscripción ante las Oficinas de Registro de Instrumentos Públicos correspondientes.</a:t>
            </a:r>
          </a:p>
        </p:txBody>
      </p:sp>
    </p:spTree>
    <p:extLst>
      <p:ext uri="{BB962C8B-B14F-4D97-AF65-F5344CB8AC3E}">
        <p14:creationId xmlns:p14="http://schemas.microsoft.com/office/powerpoint/2010/main" val="3903289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FEEBA7F8-5E67-E546-8D44-19494CB9927D}" type="slidenum">
              <a:rPr lang="es-ES" smtClean="0"/>
              <a:pPr/>
              <a:t>53</a:t>
            </a:fld>
            <a:endParaRPr lang="es-ES"/>
          </a:p>
        </p:txBody>
      </p:sp>
      <p:sp>
        <p:nvSpPr>
          <p:cNvPr id="2" name="CuadroTexto 1">
            <a:extLst>
              <a:ext uri="{FF2B5EF4-FFF2-40B4-BE49-F238E27FC236}">
                <a16:creationId xmlns:a16="http://schemas.microsoft.com/office/drawing/2014/main" id="{5F547089-12FF-BE47-8C51-3A570417DE6F}"/>
              </a:ext>
            </a:extLst>
          </p:cNvPr>
          <p:cNvSpPr txBox="1"/>
          <p:nvPr/>
        </p:nvSpPr>
        <p:spPr>
          <a:xfrm>
            <a:off x="594747" y="1788473"/>
            <a:ext cx="7967362" cy="2246769"/>
          </a:xfrm>
          <a:prstGeom prst="rect">
            <a:avLst/>
          </a:prstGeom>
          <a:noFill/>
        </p:spPr>
        <p:txBody>
          <a:bodyPr wrap="square" rtlCol="0">
            <a:spAutoFit/>
          </a:bodyPr>
          <a:lstStyle/>
          <a:p>
            <a:pPr marL="514350" indent="-514350">
              <a:buFont typeface="+mj-lt"/>
              <a:buAutoNum type="arabicPeriod"/>
            </a:pPr>
            <a:r>
              <a:rPr lang="es-CO" sz="2800" dirty="0" smtClean="0">
                <a:solidFill>
                  <a:srgbClr val="002060"/>
                </a:solidFill>
              </a:rPr>
              <a:t>Consideraciones</a:t>
            </a:r>
          </a:p>
          <a:p>
            <a:pPr marL="514350" indent="-514350">
              <a:buFont typeface="+mj-lt"/>
              <a:buAutoNum type="arabicPeriod"/>
            </a:pPr>
            <a:r>
              <a:rPr lang="es-ES" sz="2800" dirty="0">
                <a:solidFill>
                  <a:srgbClr val="002060"/>
                </a:solidFill>
              </a:rPr>
              <a:t>Qué </a:t>
            </a:r>
            <a:r>
              <a:rPr lang="es-ES" sz="2800" dirty="0" smtClean="0">
                <a:solidFill>
                  <a:srgbClr val="002060"/>
                </a:solidFill>
              </a:rPr>
              <a:t>es la </a:t>
            </a:r>
            <a:r>
              <a:rPr lang="es-ES" sz="2800" dirty="0">
                <a:solidFill>
                  <a:srgbClr val="002060"/>
                </a:solidFill>
              </a:rPr>
              <a:t>ruta declaratoria de un área protegida?</a:t>
            </a:r>
            <a:endParaRPr lang="es-ES" sz="2800" dirty="0" smtClean="0">
              <a:solidFill>
                <a:srgbClr val="002060"/>
              </a:solidFill>
            </a:endParaRPr>
          </a:p>
          <a:p>
            <a:pPr marL="514350" indent="-514350">
              <a:buFont typeface="+mj-lt"/>
              <a:buAutoNum type="arabicPeriod"/>
            </a:pPr>
            <a:r>
              <a:rPr lang="es-ES" sz="2800" dirty="0" smtClean="0">
                <a:solidFill>
                  <a:srgbClr val="002060"/>
                </a:solidFill>
              </a:rPr>
              <a:t>Cómo </a:t>
            </a:r>
            <a:r>
              <a:rPr lang="es-ES" sz="2800" dirty="0">
                <a:solidFill>
                  <a:srgbClr val="002060"/>
                </a:solidFill>
              </a:rPr>
              <a:t>es </a:t>
            </a:r>
            <a:r>
              <a:rPr lang="es-ES" sz="2800" dirty="0" smtClean="0">
                <a:solidFill>
                  <a:srgbClr val="002060"/>
                </a:solidFill>
              </a:rPr>
              <a:t>el </a:t>
            </a:r>
            <a:r>
              <a:rPr lang="es-ES" sz="2800" dirty="0">
                <a:solidFill>
                  <a:srgbClr val="002060"/>
                </a:solidFill>
              </a:rPr>
              <a:t>proceso de declaratoria de un área protegida?</a:t>
            </a:r>
          </a:p>
          <a:p>
            <a:pPr marL="514350" indent="-514350">
              <a:buFont typeface="+mj-lt"/>
              <a:buAutoNum type="arabicPeriod"/>
            </a:pPr>
            <a:r>
              <a:rPr lang="es-CO" sz="2800" b="1" dirty="0" smtClean="0">
                <a:solidFill>
                  <a:srgbClr val="002060"/>
                </a:solidFill>
              </a:rPr>
              <a:t>Buenas prácticas</a:t>
            </a:r>
          </a:p>
        </p:txBody>
      </p:sp>
    </p:spTree>
    <p:extLst>
      <p:ext uri="{BB962C8B-B14F-4D97-AF65-F5344CB8AC3E}">
        <p14:creationId xmlns:p14="http://schemas.microsoft.com/office/powerpoint/2010/main" val="1195027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
          </p:nvPr>
        </p:nvSpPr>
        <p:spPr>
          <a:xfrm>
            <a:off x="144442" y="929484"/>
            <a:ext cx="8626059" cy="4967463"/>
          </a:xfrm>
          <a:solidFill>
            <a:schemeClr val="tx1"/>
          </a:solidFill>
        </p:spPr>
        <p:txBody>
          <a:bodyPr>
            <a:normAutofit/>
          </a:bodyPr>
          <a:lstStyle/>
          <a:p>
            <a:pPr>
              <a:lnSpc>
                <a:spcPct val="110000"/>
              </a:lnSpc>
            </a:pPr>
            <a:r>
              <a:rPr lang="es-CO" dirty="0" smtClean="0">
                <a:solidFill>
                  <a:schemeClr val="bg1"/>
                </a:solidFill>
              </a:rPr>
              <a:t>Exhaustiva revisión bibliografía a fin de identificar vacíos de información para priorización en su levantamiento  (subsanación)</a:t>
            </a:r>
          </a:p>
          <a:p>
            <a:pPr>
              <a:lnSpc>
                <a:spcPct val="110000"/>
              </a:lnSpc>
            </a:pPr>
            <a:r>
              <a:rPr lang="es-CO" dirty="0" smtClean="0">
                <a:solidFill>
                  <a:schemeClr val="bg1"/>
                </a:solidFill>
              </a:rPr>
              <a:t>Realizar caracterización de componente fisco, biótico, social-cultural y económico base relevante para reconocimiento del paisaje su dinámica  y sus particularidades.</a:t>
            </a:r>
          </a:p>
          <a:p>
            <a:pPr>
              <a:lnSpc>
                <a:spcPct val="110000"/>
              </a:lnSpc>
            </a:pPr>
            <a:r>
              <a:rPr lang="es-CO" dirty="0" smtClean="0">
                <a:solidFill>
                  <a:schemeClr val="bg1"/>
                </a:solidFill>
              </a:rPr>
              <a:t>Equipo técnico de análisis multidisciplinario (profesionales e instituciones)</a:t>
            </a:r>
          </a:p>
          <a:p>
            <a:pPr>
              <a:lnSpc>
                <a:spcPct val="110000"/>
              </a:lnSpc>
            </a:pPr>
            <a:r>
              <a:rPr lang="es-CO" dirty="0" smtClean="0">
                <a:solidFill>
                  <a:schemeClr val="bg1"/>
                </a:solidFill>
              </a:rPr>
              <a:t>Revisar guía de ruta de declaratoria, a fin de poder revisar </a:t>
            </a:r>
            <a:r>
              <a:rPr lang="es-CO" b="1" dirty="0" smtClean="0">
                <a:solidFill>
                  <a:schemeClr val="bg1"/>
                </a:solidFill>
              </a:rPr>
              <a:t>todos</a:t>
            </a:r>
            <a:r>
              <a:rPr lang="es-CO" dirty="0" smtClean="0">
                <a:solidFill>
                  <a:schemeClr val="bg1"/>
                </a:solidFill>
              </a:rPr>
              <a:t> los criterios que puedan soportar la necesidad e importancia de la declaratoria y respaldar cada uno de los aplicables con información robusta que valide el criterios (información científica y técnica)</a:t>
            </a: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54</a:t>
            </a:fld>
            <a:endParaRPr lang="es-ES" dirty="0"/>
          </a:p>
        </p:txBody>
      </p:sp>
      <p:sp>
        <p:nvSpPr>
          <p:cNvPr id="7" name="Título 1"/>
          <p:cNvSpPr>
            <a:spLocks noGrp="1"/>
          </p:cNvSpPr>
          <p:nvPr>
            <p:ph type="title"/>
          </p:nvPr>
        </p:nvSpPr>
        <p:spPr>
          <a:xfrm>
            <a:off x="264756" y="198127"/>
            <a:ext cx="7866638" cy="554130"/>
          </a:xfrm>
        </p:spPr>
        <p:txBody>
          <a:bodyPr/>
          <a:lstStyle/>
          <a:p>
            <a:r>
              <a:rPr lang="es-CO" dirty="0" smtClean="0"/>
              <a:t>Buenas prácticas</a:t>
            </a:r>
            <a:endParaRPr lang="es-CO" dirty="0"/>
          </a:p>
        </p:txBody>
      </p:sp>
    </p:spTree>
    <p:extLst>
      <p:ext uri="{BB962C8B-B14F-4D97-AF65-F5344CB8AC3E}">
        <p14:creationId xmlns:p14="http://schemas.microsoft.com/office/powerpoint/2010/main" val="3608632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4"/>
          </p:nvPr>
        </p:nvSpPr>
        <p:spPr>
          <a:xfrm>
            <a:off x="264756" y="1169974"/>
            <a:ext cx="8626059" cy="4642998"/>
          </a:xfrm>
          <a:solidFill>
            <a:schemeClr val="tx1"/>
          </a:solidFill>
        </p:spPr>
        <p:txBody>
          <a:bodyPr>
            <a:normAutofit/>
          </a:bodyPr>
          <a:lstStyle/>
          <a:p>
            <a:pPr>
              <a:lnSpc>
                <a:spcPct val="110000"/>
              </a:lnSpc>
            </a:pPr>
            <a:r>
              <a:rPr lang="es-CO" dirty="0" smtClean="0">
                <a:solidFill>
                  <a:schemeClr val="bg1"/>
                </a:solidFill>
              </a:rPr>
              <a:t>Uso de herramientas : SIG y </a:t>
            </a:r>
            <a:r>
              <a:rPr lang="es-CO" dirty="0">
                <a:solidFill>
                  <a:schemeClr val="bg1"/>
                </a:solidFill>
              </a:rPr>
              <a:t>distintos recursos </a:t>
            </a:r>
            <a:r>
              <a:rPr lang="es-CO" dirty="0" smtClean="0">
                <a:solidFill>
                  <a:schemeClr val="bg1"/>
                </a:solidFill>
              </a:rPr>
              <a:t>para procurar solventar limitación </a:t>
            </a:r>
            <a:r>
              <a:rPr lang="es-CO" dirty="0">
                <a:solidFill>
                  <a:schemeClr val="bg1"/>
                </a:solidFill>
              </a:rPr>
              <a:t>de escala y </a:t>
            </a:r>
            <a:r>
              <a:rPr lang="es-CO" dirty="0" smtClean="0">
                <a:solidFill>
                  <a:schemeClr val="bg1"/>
                </a:solidFill>
              </a:rPr>
              <a:t>desactualización de información</a:t>
            </a:r>
          </a:p>
          <a:p>
            <a:pPr>
              <a:lnSpc>
                <a:spcPct val="110000"/>
              </a:lnSpc>
            </a:pPr>
            <a:r>
              <a:rPr lang="es-CO" dirty="0" smtClean="0">
                <a:solidFill>
                  <a:schemeClr val="bg1"/>
                </a:solidFill>
              </a:rPr>
              <a:t>Delimitación (tener en  cuenta implicaciones de manejo en área marina): forma geométrica/línea recta, basada en coordenadas </a:t>
            </a:r>
            <a:r>
              <a:rPr lang="es-CO" dirty="0" err="1" smtClean="0">
                <a:solidFill>
                  <a:schemeClr val="bg1"/>
                </a:solidFill>
              </a:rPr>
              <a:t>lat-lon</a:t>
            </a:r>
            <a:r>
              <a:rPr lang="es-CO" dirty="0" smtClean="0">
                <a:solidFill>
                  <a:schemeClr val="bg1"/>
                </a:solidFill>
              </a:rPr>
              <a:t>, limites naturales en lo terrestre(manejo). Menos vértices facilita el  manejo.</a:t>
            </a:r>
          </a:p>
          <a:p>
            <a:pPr>
              <a:lnSpc>
                <a:spcPct val="110000"/>
              </a:lnSpc>
            </a:pPr>
            <a:r>
              <a:rPr lang="es-CO" dirty="0" smtClean="0">
                <a:solidFill>
                  <a:schemeClr val="bg1"/>
                </a:solidFill>
              </a:rPr>
              <a:t>Trabajo y acompañamiento de comunidades y distintos actores</a:t>
            </a:r>
          </a:p>
          <a:p>
            <a:pPr>
              <a:lnSpc>
                <a:spcPct val="110000"/>
              </a:lnSpc>
            </a:pPr>
            <a:r>
              <a:rPr lang="es-CO" dirty="0" smtClean="0">
                <a:solidFill>
                  <a:schemeClr val="bg1"/>
                </a:solidFill>
              </a:rPr>
              <a:t>Generar “Documento síntesis” ordena dado siguiendo con contenido estipulado”</a:t>
            </a:r>
          </a:p>
          <a:p>
            <a:pPr>
              <a:lnSpc>
                <a:spcPct val="110000"/>
              </a:lnSpc>
            </a:pPr>
            <a:r>
              <a:rPr lang="es-CO" dirty="0" smtClean="0">
                <a:solidFill>
                  <a:schemeClr val="bg1"/>
                </a:solidFill>
              </a:rPr>
              <a:t>Visionar sostenibilidad para viabilizar su manejo</a:t>
            </a:r>
            <a:r>
              <a:rPr lang="es-ES" dirty="0" smtClean="0">
                <a:solidFill>
                  <a:schemeClr val="bg1"/>
                </a:solidFill>
              </a:rPr>
              <a:t>.</a:t>
            </a:r>
            <a:endParaRPr lang="es-CO" dirty="0" smtClean="0">
              <a:solidFill>
                <a:schemeClr val="bg1"/>
              </a:solidFill>
            </a:endParaRP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55</a:t>
            </a:fld>
            <a:endParaRPr lang="es-ES" dirty="0"/>
          </a:p>
        </p:txBody>
      </p:sp>
      <p:sp>
        <p:nvSpPr>
          <p:cNvPr id="7" name="Título 1"/>
          <p:cNvSpPr>
            <a:spLocks noGrp="1"/>
          </p:cNvSpPr>
          <p:nvPr>
            <p:ph type="title"/>
          </p:nvPr>
        </p:nvSpPr>
        <p:spPr>
          <a:xfrm>
            <a:off x="264756" y="198127"/>
            <a:ext cx="7866638" cy="554130"/>
          </a:xfrm>
        </p:spPr>
        <p:txBody>
          <a:bodyPr/>
          <a:lstStyle/>
          <a:p>
            <a:r>
              <a:rPr lang="es-CO" dirty="0" smtClean="0"/>
              <a:t>Buenas prácticas</a:t>
            </a:r>
            <a:endParaRPr lang="es-CO" dirty="0"/>
          </a:p>
        </p:txBody>
      </p:sp>
    </p:spTree>
    <p:extLst>
      <p:ext uri="{BB962C8B-B14F-4D97-AF65-F5344CB8AC3E}">
        <p14:creationId xmlns:p14="http://schemas.microsoft.com/office/powerpoint/2010/main" val="4043101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9303" y="1510130"/>
            <a:ext cx="7866638" cy="1063453"/>
          </a:xfrm>
        </p:spPr>
        <p:txBody>
          <a:bodyPr/>
          <a:lstStyle/>
          <a:p>
            <a:r>
              <a:rPr lang="es-CO" dirty="0" smtClean="0"/>
              <a:t>Referencias bibliográficas</a:t>
            </a:r>
            <a:endParaRPr lang="es-CO" dirty="0"/>
          </a:p>
        </p:txBody>
      </p:sp>
      <p:sp>
        <p:nvSpPr>
          <p:cNvPr id="3" name="Marcador de contenido 2"/>
          <p:cNvSpPr>
            <a:spLocks noGrp="1"/>
          </p:cNvSpPr>
          <p:nvPr>
            <p:ph sz="quarter" idx="4"/>
          </p:nvPr>
        </p:nvSpPr>
        <p:spPr>
          <a:xfrm>
            <a:off x="409303" y="2306576"/>
            <a:ext cx="8360228" cy="2875023"/>
          </a:xfrm>
        </p:spPr>
        <p:txBody>
          <a:bodyPr>
            <a:normAutofit/>
          </a:bodyPr>
          <a:lstStyle/>
          <a:p>
            <a:r>
              <a:rPr lang="es-CO" sz="1600" dirty="0">
                <a:hlinkClick r:id="rId2"/>
              </a:rPr>
              <a:t>https://</a:t>
            </a:r>
            <a:r>
              <a:rPr lang="es-CO" sz="1600" dirty="0" smtClean="0">
                <a:hlinkClick r:id="rId2"/>
              </a:rPr>
              <a:t>www.minambiente.gov.co/images/normativa/app/resoluciones/95-res_1125_may_2015.pdf</a:t>
            </a:r>
            <a:r>
              <a:rPr lang="es-CO" sz="1600" dirty="0" smtClean="0"/>
              <a:t> </a:t>
            </a:r>
          </a:p>
          <a:p>
            <a:r>
              <a:rPr lang="es-CO" sz="1600" dirty="0">
                <a:hlinkClick r:id="rId3"/>
              </a:rPr>
              <a:t>http://</a:t>
            </a:r>
            <a:r>
              <a:rPr lang="es-CO" sz="1600" dirty="0" smtClean="0">
                <a:hlinkClick r:id="rId3"/>
              </a:rPr>
              <a:t>www.humboldt.org.co/images/documentos/pdf/iavh-guia-doc-sintesis-abril-2018.pdf</a:t>
            </a:r>
            <a:endParaRPr lang="es-CO" sz="1600" dirty="0" smtClean="0"/>
          </a:p>
          <a:p>
            <a:r>
              <a:rPr lang="es-CO" sz="1600" dirty="0">
                <a:hlinkClick r:id="rId4"/>
              </a:rPr>
              <a:t>https://</a:t>
            </a:r>
            <a:r>
              <a:rPr lang="es-CO" sz="1600" dirty="0" smtClean="0">
                <a:hlinkClick r:id="rId4"/>
              </a:rPr>
              <a:t>www.minambiente.gov.co/images/normativa/decretos/2010/dec_2372_2010.pdf</a:t>
            </a:r>
            <a:r>
              <a:rPr lang="es-CO" sz="1600" dirty="0" smtClean="0"/>
              <a:t> </a:t>
            </a:r>
          </a:p>
          <a:p>
            <a:r>
              <a:rPr lang="es-CO" sz="1600" dirty="0">
                <a:hlinkClick r:id="rId5"/>
              </a:rPr>
              <a:t>https://</a:t>
            </a:r>
            <a:r>
              <a:rPr lang="es-CO" sz="1600" dirty="0" smtClean="0">
                <a:hlinkClick r:id="rId5"/>
              </a:rPr>
              <a:t>www.asuntoslegales.com.co/analisis/ana-maria-castro-506641/ruta-para-la-declaratoria-de-areas-protegidas-2276956</a:t>
            </a:r>
            <a:r>
              <a:rPr lang="es-CO" sz="1600" dirty="0" smtClean="0"/>
              <a:t> </a:t>
            </a:r>
            <a:endParaRPr lang="es-CO" sz="1600" dirty="0"/>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56</a:t>
            </a:fld>
            <a:endParaRPr lang="es-ES" dirty="0"/>
          </a:p>
        </p:txBody>
      </p:sp>
    </p:spTree>
    <p:extLst>
      <p:ext uri="{BB962C8B-B14F-4D97-AF65-F5344CB8AC3E}">
        <p14:creationId xmlns:p14="http://schemas.microsoft.com/office/powerpoint/2010/main" val="1432285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AFD40E49-1F5A-4E52-B3D2-7E58D3B954A5}" type="slidenum">
              <a:rPr lang="es-ES" smtClean="0"/>
              <a:pPr/>
              <a:t>57</a:t>
            </a:fld>
            <a:endParaRPr lang="es-ES"/>
          </a:p>
        </p:txBody>
      </p:sp>
      <p:sp>
        <p:nvSpPr>
          <p:cNvPr id="2" name="Título 1"/>
          <p:cNvSpPr>
            <a:spLocks noGrp="1"/>
          </p:cNvSpPr>
          <p:nvPr>
            <p:ph type="title"/>
          </p:nvPr>
        </p:nvSpPr>
        <p:spPr/>
        <p:txBody>
          <a:bodyPr>
            <a:normAutofit/>
          </a:bodyPr>
          <a:lstStyle/>
          <a:p>
            <a:r>
              <a:rPr lang="es-ES" sz="4000" dirty="0" smtClean="0"/>
              <a:t>Gracias!</a:t>
            </a:r>
            <a:endParaRPr lang="es-ES" sz="4000" dirty="0"/>
          </a:p>
        </p:txBody>
      </p:sp>
      <p:sp>
        <p:nvSpPr>
          <p:cNvPr id="6" name="Rectángulo 5"/>
          <p:cNvSpPr/>
          <p:nvPr/>
        </p:nvSpPr>
        <p:spPr>
          <a:xfrm>
            <a:off x="3407759" y="5151694"/>
            <a:ext cx="5375016" cy="830997"/>
          </a:xfrm>
          <a:prstGeom prst="rect">
            <a:avLst/>
          </a:prstGeom>
        </p:spPr>
        <p:txBody>
          <a:bodyPr wrap="square">
            <a:spAutoFit/>
          </a:bodyPr>
          <a:lstStyle/>
          <a:p>
            <a:pPr algn="ctr"/>
            <a:r>
              <a:rPr lang="es-CO" sz="2400" i="1" dirty="0" smtClean="0"/>
              <a:t>Facilitador:  Carolina García Valencia, Esp.</a:t>
            </a:r>
          </a:p>
          <a:p>
            <a:pPr algn="ctr"/>
            <a:r>
              <a:rPr lang="es-CO" sz="2400" i="1" dirty="0" smtClean="0">
                <a:hlinkClick r:id="rId2"/>
              </a:rPr>
              <a:t>carolina.garca@invemar.org.co</a:t>
            </a:r>
            <a:r>
              <a:rPr lang="es-CO" sz="2400" i="1" dirty="0" smtClean="0"/>
              <a:t> </a:t>
            </a:r>
            <a:endParaRPr lang="es-CO" sz="2400" i="1" dirty="0"/>
          </a:p>
        </p:txBody>
      </p:sp>
    </p:spTree>
    <p:extLst>
      <p:ext uri="{BB962C8B-B14F-4D97-AF65-F5344CB8AC3E}">
        <p14:creationId xmlns:p14="http://schemas.microsoft.com/office/powerpoint/2010/main" val="1159043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64756" y="246794"/>
            <a:ext cx="7866638" cy="1063453"/>
          </a:xfrm>
        </p:spPr>
        <p:txBody>
          <a:bodyPr>
            <a:normAutofit fontScale="90000"/>
          </a:bodyPr>
          <a:lstStyle/>
          <a:p>
            <a:r>
              <a:rPr lang="es-ES" dirty="0" smtClean="0"/>
              <a:t>Tendría </a:t>
            </a:r>
            <a:r>
              <a:rPr lang="es-ES" dirty="0"/>
              <a:t>que hacerse dos proceso de consulta previa una para la declaratoria y otro para la zonificación?</a:t>
            </a:r>
            <a:br>
              <a:rPr lang="es-ES" dirty="0"/>
            </a:br>
            <a:endParaRPr lang="es-CO" dirty="0"/>
          </a:p>
        </p:txBody>
      </p:sp>
      <p:sp>
        <p:nvSpPr>
          <p:cNvPr id="7" name="Marcador de contenido 6"/>
          <p:cNvSpPr>
            <a:spLocks noGrp="1"/>
          </p:cNvSpPr>
          <p:nvPr>
            <p:ph sz="quarter" idx="4"/>
          </p:nvPr>
        </p:nvSpPr>
        <p:spPr>
          <a:xfrm>
            <a:off x="264756" y="1477107"/>
            <a:ext cx="8360228" cy="4852083"/>
          </a:xfrm>
          <a:solidFill>
            <a:schemeClr val="tx1">
              <a:lumMod val="95000"/>
            </a:schemeClr>
          </a:solidFill>
        </p:spPr>
        <p:txBody>
          <a:bodyPr>
            <a:normAutofit fontScale="92500" lnSpcReduction="10000"/>
          </a:bodyPr>
          <a:lstStyle/>
          <a:p>
            <a:pPr algn="just"/>
            <a:r>
              <a:rPr lang="es-CO" dirty="0" smtClean="0">
                <a:solidFill>
                  <a:schemeClr val="bg1"/>
                </a:solidFill>
              </a:rPr>
              <a:t>No. </a:t>
            </a:r>
          </a:p>
          <a:p>
            <a:pPr marL="0" indent="0" algn="just">
              <a:buNone/>
            </a:pPr>
            <a:r>
              <a:rPr lang="es-CO" dirty="0" smtClean="0">
                <a:solidFill>
                  <a:schemeClr val="bg1"/>
                </a:solidFill>
              </a:rPr>
              <a:t>Se entiende que durante la consulta previa para la declaratoria las “actas de acuerdos” reflejarán compromisos y acuerdos que evidencien que las comunidades  conocen  y respaldan lo visionado en la declaratoria, lo cual debió incluir precedentes de asignación de usos. </a:t>
            </a:r>
            <a:endParaRPr lang="es-CO" dirty="0">
              <a:solidFill>
                <a:schemeClr val="bg1"/>
              </a:solidFill>
            </a:endParaRPr>
          </a:p>
          <a:p>
            <a:pPr algn="just"/>
            <a:endParaRPr lang="es-CO" dirty="0" smtClean="0">
              <a:solidFill>
                <a:schemeClr val="bg1"/>
              </a:solidFill>
            </a:endParaRPr>
          </a:p>
          <a:p>
            <a:pPr algn="just"/>
            <a:r>
              <a:rPr lang="es-CO" dirty="0" smtClean="0">
                <a:solidFill>
                  <a:schemeClr val="bg1"/>
                </a:solidFill>
              </a:rPr>
              <a:t>Formulación del Plan de manejo , proceso que incluye la zonificación, y en le se debe dar continuad a la relación con las comunidades consultadas. Ellas reconocerán el área a crear y  se deberá compartir el proceso de diseño de zonas para asegurar armonización del uso del territorio de su parte, con lo propuesta por el área</a:t>
            </a:r>
            <a:r>
              <a:rPr lang="es-CO" dirty="0">
                <a:solidFill>
                  <a:schemeClr val="bg1"/>
                </a:solidFill>
              </a:rPr>
              <a:t> </a:t>
            </a:r>
            <a:r>
              <a:rPr lang="es-CO" dirty="0" smtClean="0">
                <a:solidFill>
                  <a:schemeClr val="bg1"/>
                </a:solidFill>
              </a:rPr>
              <a:t>(apropiación).</a:t>
            </a:r>
          </a:p>
          <a:p>
            <a:pPr algn="just"/>
            <a:endParaRPr lang="es-CO" dirty="0">
              <a:solidFill>
                <a:schemeClr val="bg1"/>
              </a:solidFill>
            </a:endParaRPr>
          </a:p>
          <a:p>
            <a:r>
              <a:rPr lang="es-CO" dirty="0" smtClean="0">
                <a:solidFill>
                  <a:schemeClr val="bg1"/>
                </a:solidFill>
              </a:rPr>
              <a:t>Decreto 2372 de 2010, art. 47: </a:t>
            </a:r>
            <a:r>
              <a:rPr lang="es-ES" dirty="0"/>
              <a:t>El Plan de Manejo deberá ser construido garantizando </a:t>
            </a:r>
            <a:r>
              <a:rPr lang="es-ES" dirty="0" smtClean="0"/>
              <a:t>la participación </a:t>
            </a:r>
            <a:r>
              <a:rPr lang="es-ES" dirty="0"/>
              <a:t>de los actores que resulten involucrados en la regulación del </a:t>
            </a:r>
            <a:r>
              <a:rPr lang="es-ES" dirty="0" smtClean="0"/>
              <a:t>manejo </a:t>
            </a:r>
            <a:r>
              <a:rPr lang="es-CO" dirty="0" smtClean="0"/>
              <a:t>del </a:t>
            </a:r>
            <a:r>
              <a:rPr lang="es-CO" dirty="0"/>
              <a:t>área protegida.</a:t>
            </a:r>
            <a:endParaRPr lang="es-CO" dirty="0" smtClean="0">
              <a:solidFill>
                <a:schemeClr val="bg1"/>
              </a:solidFill>
            </a:endParaRPr>
          </a:p>
        </p:txBody>
      </p:sp>
      <p:sp>
        <p:nvSpPr>
          <p:cNvPr id="2" name="Marcador de número de diapositiva 1"/>
          <p:cNvSpPr>
            <a:spLocks noGrp="1"/>
          </p:cNvSpPr>
          <p:nvPr>
            <p:ph type="sldNum" sz="quarter" idx="12"/>
          </p:nvPr>
        </p:nvSpPr>
        <p:spPr/>
        <p:txBody>
          <a:bodyPr/>
          <a:lstStyle/>
          <a:p>
            <a:fld id="{AFD40E49-1F5A-4E52-B3D2-7E58D3B954A5}" type="slidenum">
              <a:rPr lang="es-ES" smtClean="0"/>
              <a:pPr/>
              <a:t>58</a:t>
            </a:fld>
            <a:endParaRPr lang="es-ES"/>
          </a:p>
        </p:txBody>
      </p:sp>
    </p:spTree>
    <p:extLst>
      <p:ext uri="{BB962C8B-B14F-4D97-AF65-F5344CB8AC3E}">
        <p14:creationId xmlns:p14="http://schemas.microsoft.com/office/powerpoint/2010/main" val="7527013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fontScale="90000"/>
          </a:bodyPr>
          <a:lstStyle/>
          <a:p>
            <a:r>
              <a:rPr lang="es-ES" b="0" dirty="0" smtClean="0"/>
              <a:t>Es </a:t>
            </a:r>
            <a:r>
              <a:rPr lang="es-ES" b="0" dirty="0"/>
              <a:t>posible la sustracción de área en un DRMI marino/costero, por ejemplo </a:t>
            </a:r>
            <a:r>
              <a:rPr lang="es-ES" b="0" dirty="0" smtClean="0"/>
              <a:t>Sawäirü?</a:t>
            </a:r>
            <a:r>
              <a:rPr lang="es-ES" b="0" dirty="0"/>
              <a:t/>
            </a:r>
            <a:br>
              <a:rPr lang="es-ES" b="0" dirty="0"/>
            </a:br>
            <a:endParaRPr lang="es-CO" dirty="0"/>
          </a:p>
        </p:txBody>
      </p:sp>
      <p:sp>
        <p:nvSpPr>
          <p:cNvPr id="7" name="Marcador de contenido 6"/>
          <p:cNvSpPr>
            <a:spLocks noGrp="1"/>
          </p:cNvSpPr>
          <p:nvPr>
            <p:ph sz="quarter" idx="4"/>
          </p:nvPr>
        </p:nvSpPr>
        <p:spPr>
          <a:xfrm>
            <a:off x="409303" y="1609322"/>
            <a:ext cx="8360228" cy="5016561"/>
          </a:xfrm>
          <a:solidFill>
            <a:schemeClr val="tx1">
              <a:lumMod val="95000"/>
            </a:schemeClr>
          </a:solidFill>
        </p:spPr>
        <p:txBody>
          <a:bodyPr>
            <a:noAutofit/>
          </a:bodyPr>
          <a:lstStyle/>
          <a:p>
            <a:pPr marL="0" indent="0">
              <a:buNone/>
            </a:pPr>
            <a:r>
              <a:rPr lang="es-CO" sz="1800" dirty="0" smtClean="0">
                <a:solidFill>
                  <a:schemeClr val="bg1"/>
                </a:solidFill>
              </a:rPr>
              <a:t>Áreas protegidas susceptibles de sustracción:</a:t>
            </a:r>
          </a:p>
          <a:p>
            <a:pPr algn="just"/>
            <a:r>
              <a:rPr lang="es-CO" sz="1800" b="1" dirty="0" smtClean="0">
                <a:solidFill>
                  <a:schemeClr val="bg1"/>
                </a:solidFill>
              </a:rPr>
              <a:t>DMI</a:t>
            </a:r>
            <a:r>
              <a:rPr lang="es-CO" sz="1800" dirty="0" smtClean="0">
                <a:solidFill>
                  <a:schemeClr val="bg1"/>
                </a:solidFill>
              </a:rPr>
              <a:t> –previa justificación técnica que pruebe que no se va en contra de los objetivos de conservación. Art. 30 de 2372 </a:t>
            </a:r>
            <a:r>
              <a:rPr lang="es-CO" sz="1800" dirty="0">
                <a:solidFill>
                  <a:schemeClr val="bg1"/>
                </a:solidFill>
              </a:rPr>
              <a:t>de2010. </a:t>
            </a:r>
            <a:r>
              <a:rPr lang="es-ES" sz="1800" dirty="0">
                <a:solidFill>
                  <a:schemeClr val="bg1"/>
                </a:solidFill>
              </a:rPr>
              <a:t>En estas áreas se puede hacer sustracción cuando por razones de utilidad pública o interés general sea necesario realizar obras, proyectos o actividades que no sean compatibles con lo dispuesto en los planes de manejo.</a:t>
            </a:r>
            <a:endParaRPr lang="es-CO" sz="1800" dirty="0">
              <a:solidFill>
                <a:schemeClr val="bg1"/>
              </a:solidFill>
            </a:endParaRPr>
          </a:p>
          <a:p>
            <a:pPr algn="just"/>
            <a:r>
              <a:rPr lang="es-CO" sz="1800" b="1" dirty="0" smtClean="0">
                <a:solidFill>
                  <a:schemeClr val="bg1"/>
                </a:solidFill>
              </a:rPr>
              <a:t>Áreas de reserva forestal </a:t>
            </a:r>
            <a:r>
              <a:rPr lang="es-CO" sz="1800" dirty="0" smtClean="0">
                <a:solidFill>
                  <a:schemeClr val="bg1"/>
                </a:solidFill>
              </a:rPr>
              <a:t>– Minambiente estipula e</a:t>
            </a:r>
            <a:r>
              <a:rPr lang="es-ES" sz="1800" dirty="0" smtClean="0">
                <a:solidFill>
                  <a:schemeClr val="bg1"/>
                </a:solidFill>
              </a:rPr>
              <a:t>l </a:t>
            </a:r>
            <a:r>
              <a:rPr lang="es-ES" sz="1800" dirty="0">
                <a:solidFill>
                  <a:schemeClr val="bg1"/>
                </a:solidFill>
              </a:rPr>
              <a:t>trámite de </a:t>
            </a:r>
            <a:r>
              <a:rPr lang="es-ES" sz="1800" i="1" dirty="0">
                <a:solidFill>
                  <a:schemeClr val="bg1"/>
                </a:solidFill>
              </a:rPr>
              <a:t>Evaluación de Viabilidad de Sustracción en Áreas de Reserva Forestal de Orden Nacional</a:t>
            </a:r>
            <a:r>
              <a:rPr lang="es-ES" sz="1800" b="1" dirty="0">
                <a:solidFill>
                  <a:schemeClr val="bg1"/>
                </a:solidFill>
              </a:rPr>
              <a:t>,</a:t>
            </a:r>
            <a:r>
              <a:rPr lang="es-ES" sz="1800" dirty="0">
                <a:solidFill>
                  <a:schemeClr val="bg1"/>
                </a:solidFill>
              </a:rPr>
              <a:t> </a:t>
            </a:r>
            <a:r>
              <a:rPr lang="es-ES" sz="1800" dirty="0" smtClean="0">
                <a:solidFill>
                  <a:schemeClr val="bg1"/>
                </a:solidFill>
              </a:rPr>
              <a:t>que es </a:t>
            </a:r>
            <a:r>
              <a:rPr lang="es-ES" sz="1800" dirty="0">
                <a:solidFill>
                  <a:schemeClr val="bg1"/>
                </a:solidFill>
              </a:rPr>
              <a:t>un proceso mediante el cual la autoridad ambiental, evalúa la pertinencia de levantar la figura jurídica de reserva forestal de </a:t>
            </a:r>
            <a:r>
              <a:rPr lang="es-ES" sz="1800" b="1" dirty="0">
                <a:solidFill>
                  <a:schemeClr val="bg1"/>
                </a:solidFill>
                <a:hlinkClick r:id="rId2" tooltip="Vínculo a descarga de la Ley 2° de 1959"/>
              </a:rPr>
              <a:t>Ley 2° de 1959</a:t>
            </a:r>
            <a:r>
              <a:rPr lang="es-ES" sz="1800" dirty="0">
                <a:solidFill>
                  <a:schemeClr val="bg1"/>
                </a:solidFill>
              </a:rPr>
              <a:t> o en un área específica para el desarrollo de un proyecto, obra o actividad; en este sentido la evaluación de sustracción está referida a una decisión de ordenación del área objeto de solicitud.</a:t>
            </a:r>
            <a:endParaRPr lang="es-CO" sz="1800" dirty="0" smtClean="0">
              <a:solidFill>
                <a:schemeClr val="bg1"/>
              </a:solidFill>
            </a:endParaRPr>
          </a:p>
          <a:p>
            <a:pPr marL="0" indent="0">
              <a:buNone/>
            </a:pPr>
            <a:r>
              <a:rPr lang="es-CO" sz="1800" dirty="0">
                <a:solidFill>
                  <a:schemeClr val="bg1"/>
                </a:solidFill>
                <a:hlinkClick r:id="rId3"/>
              </a:rPr>
              <a:t>https://</a:t>
            </a:r>
            <a:r>
              <a:rPr lang="es-CO" sz="1800" dirty="0" smtClean="0">
                <a:solidFill>
                  <a:schemeClr val="bg1"/>
                </a:solidFill>
                <a:hlinkClick r:id="rId3"/>
              </a:rPr>
              <a:t>www.minambiente.gov.co/index.php/tramites-minambiente/evaluacion-de-sustraccion-en-areas-de-reserva-forestal</a:t>
            </a:r>
            <a:r>
              <a:rPr lang="es-CO" sz="1800" dirty="0" smtClean="0">
                <a:solidFill>
                  <a:schemeClr val="bg1"/>
                </a:solidFill>
              </a:rPr>
              <a:t> </a:t>
            </a:r>
            <a:endParaRPr lang="es-CO" sz="1800" dirty="0">
              <a:solidFill>
                <a:schemeClr val="bg1"/>
              </a:solidFill>
            </a:endParaRPr>
          </a:p>
          <a:p>
            <a:endParaRPr lang="es-CO" sz="1800" dirty="0" smtClean="0">
              <a:solidFill>
                <a:schemeClr val="bg1"/>
              </a:solidFill>
            </a:endParaRPr>
          </a:p>
          <a:p>
            <a:r>
              <a:rPr lang="es-CO" sz="1800" b="1" dirty="0" smtClean="0">
                <a:solidFill>
                  <a:schemeClr val="bg1"/>
                </a:solidFill>
              </a:rPr>
              <a:t>Áreas de Reserva de la sociedad civil (privada)</a:t>
            </a:r>
          </a:p>
          <a:p>
            <a:r>
              <a:rPr lang="es-CO" sz="1800" b="1" dirty="0" smtClean="0">
                <a:solidFill>
                  <a:schemeClr val="bg1"/>
                </a:solidFill>
              </a:rPr>
              <a:t>Distritos de conservación de suelos</a:t>
            </a:r>
          </a:p>
        </p:txBody>
      </p:sp>
      <p:sp>
        <p:nvSpPr>
          <p:cNvPr id="2" name="Marcador de número de diapositiva 1"/>
          <p:cNvSpPr>
            <a:spLocks noGrp="1"/>
          </p:cNvSpPr>
          <p:nvPr>
            <p:ph type="sldNum" sz="quarter" idx="12"/>
          </p:nvPr>
        </p:nvSpPr>
        <p:spPr/>
        <p:txBody>
          <a:bodyPr/>
          <a:lstStyle/>
          <a:p>
            <a:fld id="{AFD40E49-1F5A-4E52-B3D2-7E58D3B954A5}" type="slidenum">
              <a:rPr lang="es-ES" smtClean="0"/>
              <a:pPr/>
              <a:t>59</a:t>
            </a:fld>
            <a:endParaRPr lang="es-ES"/>
          </a:p>
        </p:txBody>
      </p:sp>
    </p:spTree>
    <p:extLst>
      <p:ext uri="{BB962C8B-B14F-4D97-AF65-F5344CB8AC3E}">
        <p14:creationId xmlns:p14="http://schemas.microsoft.com/office/powerpoint/2010/main" val="111314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FEEBA7F8-5E67-E546-8D44-19494CB9927D}" type="slidenum">
              <a:rPr lang="es-ES" smtClean="0"/>
              <a:pPr/>
              <a:t>6</a:t>
            </a:fld>
            <a:endParaRPr lang="es-ES"/>
          </a:p>
        </p:txBody>
      </p:sp>
      <p:sp>
        <p:nvSpPr>
          <p:cNvPr id="2" name="CuadroTexto 1">
            <a:extLst>
              <a:ext uri="{FF2B5EF4-FFF2-40B4-BE49-F238E27FC236}">
                <a16:creationId xmlns:a16="http://schemas.microsoft.com/office/drawing/2014/main" id="{5F547089-12FF-BE47-8C51-3A570417DE6F}"/>
              </a:ext>
            </a:extLst>
          </p:cNvPr>
          <p:cNvSpPr txBox="1"/>
          <p:nvPr/>
        </p:nvSpPr>
        <p:spPr>
          <a:xfrm>
            <a:off x="594747" y="1551081"/>
            <a:ext cx="7967362" cy="3539430"/>
          </a:xfrm>
          <a:prstGeom prst="rect">
            <a:avLst/>
          </a:prstGeom>
          <a:noFill/>
        </p:spPr>
        <p:txBody>
          <a:bodyPr wrap="square" rtlCol="0">
            <a:spAutoFit/>
          </a:bodyPr>
          <a:lstStyle/>
          <a:p>
            <a:pPr marL="514350" indent="-514350">
              <a:buFont typeface="+mj-lt"/>
              <a:buAutoNum type="arabicPeriod"/>
            </a:pPr>
            <a:r>
              <a:rPr lang="es-CO" sz="2800" dirty="0" smtClean="0">
                <a:solidFill>
                  <a:srgbClr val="002060"/>
                </a:solidFill>
              </a:rPr>
              <a:t>Consideraciones</a:t>
            </a:r>
          </a:p>
          <a:p>
            <a:pPr marL="514350" indent="-514350">
              <a:buFont typeface="+mj-lt"/>
              <a:buAutoNum type="arabicPeriod"/>
            </a:pPr>
            <a:endParaRPr lang="es-CO" sz="2800" dirty="0" smtClean="0">
              <a:solidFill>
                <a:srgbClr val="002060"/>
              </a:solidFill>
            </a:endParaRPr>
          </a:p>
          <a:p>
            <a:pPr marL="514350" indent="-514350">
              <a:buFont typeface="+mj-lt"/>
              <a:buAutoNum type="arabicPeriod"/>
            </a:pPr>
            <a:r>
              <a:rPr lang="es-ES" sz="2800" b="1" dirty="0">
                <a:solidFill>
                  <a:srgbClr val="002060"/>
                </a:solidFill>
              </a:rPr>
              <a:t>Qué </a:t>
            </a:r>
            <a:r>
              <a:rPr lang="es-ES" sz="2800" b="1" dirty="0" smtClean="0">
                <a:solidFill>
                  <a:srgbClr val="002060"/>
                </a:solidFill>
              </a:rPr>
              <a:t>es la </a:t>
            </a:r>
            <a:r>
              <a:rPr lang="es-ES" sz="2800" b="1" dirty="0">
                <a:solidFill>
                  <a:srgbClr val="002060"/>
                </a:solidFill>
              </a:rPr>
              <a:t>ruta declaratoria de un área protegida</a:t>
            </a:r>
            <a:r>
              <a:rPr lang="es-ES" sz="2800" b="1" dirty="0" smtClean="0">
                <a:solidFill>
                  <a:srgbClr val="002060"/>
                </a:solidFill>
              </a:rPr>
              <a:t>?</a:t>
            </a:r>
          </a:p>
          <a:p>
            <a:pPr marL="514350" indent="-514350">
              <a:buFont typeface="+mj-lt"/>
              <a:buAutoNum type="arabicPeriod"/>
            </a:pPr>
            <a:endParaRPr lang="es-ES" sz="2800" b="1" dirty="0" smtClean="0">
              <a:solidFill>
                <a:srgbClr val="002060"/>
              </a:solidFill>
            </a:endParaRPr>
          </a:p>
          <a:p>
            <a:pPr marL="514350" indent="-514350">
              <a:buFont typeface="+mj-lt"/>
              <a:buAutoNum type="arabicPeriod"/>
            </a:pPr>
            <a:r>
              <a:rPr lang="es-ES" sz="2800" dirty="0" smtClean="0">
                <a:solidFill>
                  <a:srgbClr val="002060"/>
                </a:solidFill>
              </a:rPr>
              <a:t>Cómo </a:t>
            </a:r>
            <a:r>
              <a:rPr lang="es-ES" sz="2800" dirty="0">
                <a:solidFill>
                  <a:srgbClr val="002060"/>
                </a:solidFill>
              </a:rPr>
              <a:t>es </a:t>
            </a:r>
            <a:r>
              <a:rPr lang="es-ES" sz="2800" dirty="0" smtClean="0">
                <a:solidFill>
                  <a:srgbClr val="002060"/>
                </a:solidFill>
              </a:rPr>
              <a:t>el </a:t>
            </a:r>
            <a:r>
              <a:rPr lang="es-ES" sz="2800" dirty="0">
                <a:solidFill>
                  <a:srgbClr val="002060"/>
                </a:solidFill>
              </a:rPr>
              <a:t>proceso de declaratoria de un área protegida</a:t>
            </a:r>
            <a:r>
              <a:rPr lang="es-ES" sz="2800" dirty="0" smtClean="0">
                <a:solidFill>
                  <a:srgbClr val="002060"/>
                </a:solidFill>
              </a:rPr>
              <a:t>?</a:t>
            </a:r>
          </a:p>
          <a:p>
            <a:pPr marL="514350" indent="-514350">
              <a:buFont typeface="+mj-lt"/>
              <a:buAutoNum type="arabicPeriod"/>
            </a:pPr>
            <a:endParaRPr lang="es-ES" sz="2800" dirty="0">
              <a:solidFill>
                <a:srgbClr val="002060"/>
              </a:solidFill>
            </a:endParaRPr>
          </a:p>
          <a:p>
            <a:pPr marL="514350" indent="-514350">
              <a:buFont typeface="+mj-lt"/>
              <a:buAutoNum type="arabicPeriod"/>
            </a:pPr>
            <a:r>
              <a:rPr lang="es-CO" sz="2800" dirty="0" smtClean="0">
                <a:solidFill>
                  <a:srgbClr val="002060"/>
                </a:solidFill>
              </a:rPr>
              <a:t>Reflexiones y buenas prácticas</a:t>
            </a:r>
          </a:p>
        </p:txBody>
      </p:sp>
    </p:spTree>
    <p:extLst>
      <p:ext uri="{BB962C8B-B14F-4D97-AF65-F5344CB8AC3E}">
        <p14:creationId xmlns:p14="http://schemas.microsoft.com/office/powerpoint/2010/main" val="2261873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sz="quarter" idx="4"/>
          </p:nvPr>
        </p:nvSpPr>
        <p:spPr>
          <a:xfrm>
            <a:off x="409303" y="1834405"/>
            <a:ext cx="8360228" cy="4486324"/>
          </a:xfrm>
          <a:solidFill>
            <a:schemeClr val="tx1">
              <a:lumMod val="95000"/>
            </a:schemeClr>
          </a:solidFill>
        </p:spPr>
        <p:txBody>
          <a:bodyPr>
            <a:normAutofit lnSpcReduction="10000"/>
          </a:bodyPr>
          <a:lstStyle/>
          <a:p>
            <a:pPr marL="0" indent="0">
              <a:buNone/>
            </a:pPr>
            <a:r>
              <a:rPr lang="es-CO" dirty="0" smtClean="0">
                <a:solidFill>
                  <a:schemeClr val="bg1"/>
                </a:solidFill>
              </a:rPr>
              <a:t>Áreas protegidas no susceptibles de sustracción:</a:t>
            </a:r>
          </a:p>
          <a:p>
            <a:r>
              <a:rPr lang="es-CO" b="1" dirty="0" smtClean="0">
                <a:solidFill>
                  <a:schemeClr val="bg1"/>
                </a:solidFill>
              </a:rPr>
              <a:t>Sistema de Parques </a:t>
            </a:r>
            <a:r>
              <a:rPr lang="es-CO" b="1" dirty="0">
                <a:solidFill>
                  <a:schemeClr val="bg1"/>
                </a:solidFill>
              </a:rPr>
              <a:t>N</a:t>
            </a:r>
            <a:r>
              <a:rPr lang="es-CO" b="1" dirty="0" smtClean="0">
                <a:solidFill>
                  <a:schemeClr val="bg1"/>
                </a:solidFill>
              </a:rPr>
              <a:t>acionales </a:t>
            </a:r>
          </a:p>
          <a:p>
            <a:pPr marL="0" indent="0">
              <a:buNone/>
            </a:pPr>
            <a:r>
              <a:rPr lang="es-CO" i="1" dirty="0" smtClean="0">
                <a:solidFill>
                  <a:schemeClr val="bg1"/>
                </a:solidFill>
              </a:rPr>
              <a:t>Los Parques Naturales son bienes de uso público y obtienen el carácter inembargable (</a:t>
            </a:r>
            <a:r>
              <a:rPr lang="es-CO" sz="1400" i="1" dirty="0" smtClean="0"/>
              <a:t>exentos </a:t>
            </a:r>
            <a:r>
              <a:rPr lang="es-CO" sz="1400" i="1" dirty="0"/>
              <a:t>de </a:t>
            </a:r>
            <a:r>
              <a:rPr lang="es-ES" sz="1400" i="1" dirty="0" smtClean="0"/>
              <a:t>retención </a:t>
            </a:r>
            <a:r>
              <a:rPr lang="es-ES" sz="1400" i="1" dirty="0"/>
              <a:t>judicial </a:t>
            </a:r>
            <a:r>
              <a:rPr lang="es-ES" sz="1400" i="1" dirty="0" smtClean="0"/>
              <a:t>como </a:t>
            </a:r>
            <a:r>
              <a:rPr lang="es-ES" sz="1400" i="1" dirty="0"/>
              <a:t>un </a:t>
            </a:r>
            <a:r>
              <a:rPr lang="es-ES" sz="1400" i="1" dirty="0" smtClean="0"/>
              <a:t>bien</a:t>
            </a:r>
            <a:r>
              <a:rPr lang="es-ES" b="1" i="1" dirty="0" smtClean="0"/>
              <a:t>) </a:t>
            </a:r>
            <a:r>
              <a:rPr lang="es-CO" i="1" dirty="0" smtClean="0">
                <a:solidFill>
                  <a:schemeClr val="bg1"/>
                </a:solidFill>
              </a:rPr>
              <a:t>, inalienable (</a:t>
            </a:r>
            <a:r>
              <a:rPr lang="es-CO" sz="1600" i="1" dirty="0"/>
              <a:t>n</a:t>
            </a:r>
            <a:r>
              <a:rPr lang="es-ES" sz="1600" i="1" dirty="0"/>
              <a:t>o </a:t>
            </a:r>
            <a:r>
              <a:rPr lang="es-ES" sz="1600" i="1" dirty="0"/>
              <a:t>se </a:t>
            </a:r>
            <a:r>
              <a:rPr lang="es-ES" sz="1600" i="1" dirty="0" smtClean="0"/>
              <a:t>pueden </a:t>
            </a:r>
            <a:r>
              <a:rPr lang="es-ES" sz="1600" i="1" dirty="0"/>
              <a:t>pasar o transmitir de un individuo a otro </a:t>
            </a:r>
            <a:r>
              <a:rPr lang="es-ES" i="1" dirty="0" smtClean="0"/>
              <a:t>) </a:t>
            </a:r>
            <a:r>
              <a:rPr lang="es-CO" i="1" dirty="0" smtClean="0">
                <a:solidFill>
                  <a:schemeClr val="bg1"/>
                </a:solidFill>
              </a:rPr>
              <a:t>e imprescriptible (</a:t>
            </a:r>
            <a:r>
              <a:rPr lang="es-CO" sz="1500" i="1" dirty="0" smtClean="0">
                <a:solidFill>
                  <a:schemeClr val="tx2">
                    <a:lumMod val="50000"/>
                  </a:schemeClr>
                </a:solidFill>
              </a:rPr>
              <a:t>nunca pierden sus derechos</a:t>
            </a:r>
            <a:r>
              <a:rPr lang="es-CO" i="1" dirty="0" smtClean="0">
                <a:solidFill>
                  <a:schemeClr val="bg1"/>
                </a:solidFill>
              </a:rPr>
              <a:t>) (Sentencia C598 de 2010 de la Corte Constitucional) </a:t>
            </a:r>
          </a:p>
          <a:p>
            <a:pPr marL="0" indent="0">
              <a:buNone/>
            </a:pPr>
            <a:r>
              <a:rPr lang="es-CO" dirty="0" smtClean="0">
                <a:solidFill>
                  <a:schemeClr val="bg1"/>
                </a:solidFill>
              </a:rPr>
              <a:t>El Ministerio de Ambiente no  </a:t>
            </a:r>
            <a:r>
              <a:rPr lang="es-CO" dirty="0">
                <a:solidFill>
                  <a:schemeClr val="bg1"/>
                </a:solidFill>
              </a:rPr>
              <a:t>tiene justificación </a:t>
            </a:r>
            <a:r>
              <a:rPr lang="es-CO" dirty="0" smtClean="0">
                <a:solidFill>
                  <a:schemeClr val="bg1"/>
                </a:solidFill>
              </a:rPr>
              <a:t>(no existe motivo) para </a:t>
            </a:r>
            <a:r>
              <a:rPr lang="es-CO" dirty="0">
                <a:solidFill>
                  <a:schemeClr val="bg1"/>
                </a:solidFill>
              </a:rPr>
              <a:t>sustraer </a:t>
            </a:r>
            <a:r>
              <a:rPr lang="es-CO" dirty="0" smtClean="0">
                <a:solidFill>
                  <a:schemeClr val="bg1"/>
                </a:solidFill>
              </a:rPr>
              <a:t>áreas protegidas. </a:t>
            </a:r>
            <a:endParaRPr lang="es-CO" dirty="0">
              <a:solidFill>
                <a:schemeClr val="bg1"/>
              </a:solidFill>
            </a:endParaRPr>
          </a:p>
          <a:p>
            <a:pPr marL="0" indent="0">
              <a:buNone/>
            </a:pPr>
            <a:endParaRPr lang="es-CO" dirty="0" smtClean="0">
              <a:solidFill>
                <a:schemeClr val="bg1"/>
              </a:solidFill>
            </a:endParaRPr>
          </a:p>
          <a:p>
            <a:r>
              <a:rPr lang="es-CO" b="1" dirty="0" smtClean="0">
                <a:solidFill>
                  <a:schemeClr val="bg1"/>
                </a:solidFill>
              </a:rPr>
              <a:t>Parques Naturales Regionales</a:t>
            </a:r>
          </a:p>
          <a:p>
            <a:pPr marL="0" indent="0">
              <a:buNone/>
            </a:pPr>
            <a:r>
              <a:rPr lang="es-CO" dirty="0" smtClean="0">
                <a:solidFill>
                  <a:schemeClr val="bg1"/>
                </a:solidFill>
              </a:rPr>
              <a:t>Las </a:t>
            </a:r>
            <a:r>
              <a:rPr lang="es-CO" dirty="0" err="1" smtClean="0">
                <a:solidFill>
                  <a:schemeClr val="bg1"/>
                </a:solidFill>
              </a:rPr>
              <a:t>CARs</a:t>
            </a:r>
            <a:r>
              <a:rPr lang="es-CO" dirty="0" smtClean="0">
                <a:solidFill>
                  <a:schemeClr val="bg1"/>
                </a:solidFill>
              </a:rPr>
              <a:t> no tienen justificación (no existe motivo) para sustraer áreas protegidas </a:t>
            </a:r>
          </a:p>
        </p:txBody>
      </p:sp>
      <p:sp>
        <p:nvSpPr>
          <p:cNvPr id="2" name="Marcador de número de diapositiva 1"/>
          <p:cNvSpPr>
            <a:spLocks noGrp="1"/>
          </p:cNvSpPr>
          <p:nvPr>
            <p:ph type="sldNum" sz="quarter" idx="12"/>
          </p:nvPr>
        </p:nvSpPr>
        <p:spPr/>
        <p:txBody>
          <a:bodyPr/>
          <a:lstStyle/>
          <a:p>
            <a:fld id="{AFD40E49-1F5A-4E52-B3D2-7E58D3B954A5}" type="slidenum">
              <a:rPr lang="es-ES" smtClean="0"/>
              <a:pPr/>
              <a:t>60</a:t>
            </a:fld>
            <a:endParaRPr lang="es-ES"/>
          </a:p>
        </p:txBody>
      </p:sp>
      <p:sp>
        <p:nvSpPr>
          <p:cNvPr id="8" name="Título 5"/>
          <p:cNvSpPr txBox="1">
            <a:spLocks/>
          </p:cNvSpPr>
          <p:nvPr/>
        </p:nvSpPr>
        <p:spPr>
          <a:xfrm>
            <a:off x="561703" y="297865"/>
            <a:ext cx="7866638" cy="1063453"/>
          </a:xfrm>
          <a:prstGeom prst="rect">
            <a:avLst/>
          </a:prstGeom>
        </p:spPr>
        <p:txBody>
          <a:bodyPr vert="horz" lIns="91440" tIns="45720" rIns="91440" bIns="45720" rtlCol="0" anchor="t">
            <a:normAutofit fontScale="90000" lnSpcReduction="20000"/>
          </a:bodyPr>
          <a:lstStyle>
            <a:lvl1pPr algn="l" defTabSz="685800" rtl="0" eaLnBrk="1" latinLnBrk="0" hangingPunct="1">
              <a:lnSpc>
                <a:spcPct val="90000"/>
              </a:lnSpc>
              <a:spcBef>
                <a:spcPct val="0"/>
              </a:spcBef>
              <a:buNone/>
              <a:defRPr sz="3200" b="1" kern="1200">
                <a:solidFill>
                  <a:srgbClr val="223D5C"/>
                </a:solidFill>
                <a:effectLst/>
                <a:latin typeface="+mj-lt"/>
                <a:ea typeface="Open Sans Extrabold" panose="020B0906030804020204" pitchFamily="34" charset="0"/>
                <a:cs typeface="Open Sans Extrabold" panose="020B09060308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0" smtClean="0"/>
              <a:t>Es posible la sustracción de área en un DRMI marino/costero, por ejemplo Sawäirü?</a:t>
            </a:r>
            <a:br>
              <a:rPr lang="es-ES" b="0" smtClean="0"/>
            </a:br>
            <a:endParaRPr lang="es-CO" dirty="0"/>
          </a:p>
        </p:txBody>
      </p:sp>
    </p:spTree>
    <p:extLst>
      <p:ext uri="{BB962C8B-B14F-4D97-AF65-F5344CB8AC3E}">
        <p14:creationId xmlns:p14="http://schemas.microsoft.com/office/powerpoint/2010/main" val="1180903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sz="quarter" idx="4"/>
          </p:nvPr>
        </p:nvSpPr>
        <p:spPr>
          <a:xfrm>
            <a:off x="409303" y="1614927"/>
            <a:ext cx="8360228" cy="5123498"/>
          </a:xfrm>
          <a:solidFill>
            <a:schemeClr val="tx1">
              <a:lumMod val="95000"/>
            </a:schemeClr>
          </a:solidFill>
        </p:spPr>
        <p:txBody>
          <a:bodyPr>
            <a:normAutofit/>
          </a:bodyPr>
          <a:lstStyle/>
          <a:p>
            <a:pPr marL="0" indent="0">
              <a:buNone/>
            </a:pPr>
            <a:r>
              <a:rPr lang="es-CO" dirty="0" smtClean="0">
                <a:solidFill>
                  <a:schemeClr val="bg1"/>
                </a:solidFill>
              </a:rPr>
              <a:t>Áreas protegidas no susceptibles de sustracción:</a:t>
            </a:r>
          </a:p>
          <a:p>
            <a:r>
              <a:rPr lang="es-CO" b="1" dirty="0" smtClean="0">
                <a:solidFill>
                  <a:schemeClr val="bg1"/>
                </a:solidFill>
              </a:rPr>
              <a:t>Sistema de Parques </a:t>
            </a:r>
            <a:r>
              <a:rPr lang="es-CO" b="1" dirty="0">
                <a:solidFill>
                  <a:schemeClr val="bg1"/>
                </a:solidFill>
              </a:rPr>
              <a:t>N</a:t>
            </a:r>
            <a:r>
              <a:rPr lang="es-CO" b="1" dirty="0" smtClean="0">
                <a:solidFill>
                  <a:schemeClr val="bg1"/>
                </a:solidFill>
              </a:rPr>
              <a:t>acionales </a:t>
            </a:r>
            <a:endParaRPr lang="es-CO" b="1" dirty="0">
              <a:solidFill>
                <a:schemeClr val="bg1"/>
              </a:solidFill>
            </a:endParaRPr>
          </a:p>
          <a:p>
            <a:pPr marL="0" indent="0">
              <a:buNone/>
            </a:pPr>
            <a:r>
              <a:rPr lang="es-CO" dirty="0" smtClean="0">
                <a:solidFill>
                  <a:schemeClr val="bg1"/>
                </a:solidFill>
              </a:rPr>
              <a:t>Puede haber cambio de totales del área en  AP, que se reflejen en </a:t>
            </a:r>
            <a:r>
              <a:rPr lang="es-CO" dirty="0" err="1" smtClean="0">
                <a:solidFill>
                  <a:schemeClr val="bg1"/>
                </a:solidFill>
              </a:rPr>
              <a:t>en</a:t>
            </a:r>
            <a:r>
              <a:rPr lang="es-CO" dirty="0" smtClean="0">
                <a:solidFill>
                  <a:schemeClr val="bg1"/>
                </a:solidFill>
              </a:rPr>
              <a:t> Resoluciones. Por ajuste en la estimación de extensión por: - cambio de límites  (naturales)</a:t>
            </a:r>
          </a:p>
          <a:p>
            <a:pPr marL="0" indent="0">
              <a:buNone/>
            </a:pPr>
            <a:endParaRPr lang="es-CO" dirty="0" smtClean="0">
              <a:solidFill>
                <a:schemeClr val="bg1"/>
              </a:solidFill>
            </a:endParaRPr>
          </a:p>
          <a:p>
            <a:pPr marL="0" indent="0">
              <a:buNone/>
            </a:pPr>
            <a:r>
              <a:rPr lang="es-CO" dirty="0" smtClean="0">
                <a:solidFill>
                  <a:schemeClr val="bg1"/>
                </a:solidFill>
              </a:rPr>
              <a:t>- Actualización de estimación de áreas por uso de tecnología de SIG mejora precisión (años 70s)</a:t>
            </a:r>
          </a:p>
          <a:p>
            <a:pPr marL="0" indent="0">
              <a:buNone/>
            </a:pPr>
            <a:r>
              <a:rPr lang="es-CO" dirty="0" smtClean="0">
                <a:solidFill>
                  <a:schemeClr val="bg1"/>
                </a:solidFill>
              </a:rPr>
              <a:t> - Colindante con territorios colectivos…</a:t>
            </a:r>
          </a:p>
          <a:p>
            <a:pPr marL="0" indent="0">
              <a:buNone/>
            </a:pPr>
            <a:endParaRPr lang="es-CO" dirty="0">
              <a:solidFill>
                <a:schemeClr val="bg1"/>
              </a:solidFill>
            </a:endParaRPr>
          </a:p>
          <a:p>
            <a:pPr marL="0" indent="0">
              <a:buNone/>
            </a:pPr>
            <a:endParaRPr lang="es-CO" dirty="0">
              <a:solidFill>
                <a:schemeClr val="bg1"/>
              </a:solidFill>
            </a:endParaRPr>
          </a:p>
          <a:p>
            <a:pPr marL="0" indent="0">
              <a:buNone/>
            </a:pPr>
            <a:r>
              <a:rPr lang="es-CO" dirty="0" smtClean="0">
                <a:solidFill>
                  <a:schemeClr val="bg1"/>
                </a:solidFill>
              </a:rPr>
              <a:t>Pero NO sustracción</a:t>
            </a:r>
          </a:p>
        </p:txBody>
      </p:sp>
      <p:sp>
        <p:nvSpPr>
          <p:cNvPr id="2" name="Marcador de número de diapositiva 1"/>
          <p:cNvSpPr>
            <a:spLocks noGrp="1"/>
          </p:cNvSpPr>
          <p:nvPr>
            <p:ph type="sldNum" sz="quarter" idx="12"/>
          </p:nvPr>
        </p:nvSpPr>
        <p:spPr/>
        <p:txBody>
          <a:bodyPr/>
          <a:lstStyle/>
          <a:p>
            <a:fld id="{AFD40E49-1F5A-4E52-B3D2-7E58D3B954A5}" type="slidenum">
              <a:rPr lang="es-ES" smtClean="0"/>
              <a:pPr/>
              <a:t>61</a:t>
            </a:fld>
            <a:endParaRPr lang="es-ES"/>
          </a:p>
        </p:txBody>
      </p:sp>
      <p:sp>
        <p:nvSpPr>
          <p:cNvPr id="8" name="Título 5"/>
          <p:cNvSpPr>
            <a:spLocks noGrp="1"/>
          </p:cNvSpPr>
          <p:nvPr>
            <p:ph type="title"/>
          </p:nvPr>
        </p:nvSpPr>
        <p:spPr>
          <a:xfrm>
            <a:off x="409303" y="145465"/>
            <a:ext cx="7866638" cy="1063453"/>
          </a:xfrm>
        </p:spPr>
        <p:txBody>
          <a:bodyPr>
            <a:normAutofit fontScale="90000"/>
          </a:bodyPr>
          <a:lstStyle/>
          <a:p>
            <a:r>
              <a:rPr lang="es-ES" b="0" dirty="0" smtClean="0"/>
              <a:t>Es </a:t>
            </a:r>
            <a:r>
              <a:rPr lang="es-ES" b="0" dirty="0"/>
              <a:t>posible la sustracción de área en un DRMI marino/costero, por ejemplo </a:t>
            </a:r>
            <a:r>
              <a:rPr lang="es-ES" b="0" dirty="0" smtClean="0"/>
              <a:t>Sawäirü?</a:t>
            </a:r>
            <a:r>
              <a:rPr lang="es-ES" b="0" dirty="0"/>
              <a:t/>
            </a:r>
            <a:br>
              <a:rPr lang="es-ES" b="0" dirty="0"/>
            </a:br>
            <a:endParaRPr lang="es-CO" dirty="0"/>
          </a:p>
        </p:txBody>
      </p:sp>
    </p:spTree>
    <p:extLst>
      <p:ext uri="{BB962C8B-B14F-4D97-AF65-F5344CB8AC3E}">
        <p14:creationId xmlns:p14="http://schemas.microsoft.com/office/powerpoint/2010/main" val="1896368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AFD40E49-1F5A-4E52-B3D2-7E58D3B954A5}" type="slidenum">
              <a:rPr lang="es-ES" smtClean="0"/>
              <a:pPr/>
              <a:t>62</a:t>
            </a:fld>
            <a:endParaRPr lang="es-ES"/>
          </a:p>
        </p:txBody>
      </p:sp>
      <p:sp>
        <p:nvSpPr>
          <p:cNvPr id="3" name="Título 2"/>
          <p:cNvSpPr>
            <a:spLocks noGrp="1"/>
          </p:cNvSpPr>
          <p:nvPr>
            <p:ph type="title"/>
          </p:nvPr>
        </p:nvSpPr>
        <p:spPr/>
        <p:txBody>
          <a:bodyPr/>
          <a:lstStyle/>
          <a:p>
            <a:r>
              <a:rPr lang="es-CO" dirty="0" smtClean="0"/>
              <a:t>Referencias</a:t>
            </a:r>
            <a:endParaRPr lang="es-CO" dirty="0"/>
          </a:p>
        </p:txBody>
      </p:sp>
      <p:sp>
        <p:nvSpPr>
          <p:cNvPr id="4" name="Marcador de contenido 3"/>
          <p:cNvSpPr>
            <a:spLocks noGrp="1"/>
          </p:cNvSpPr>
          <p:nvPr>
            <p:ph sz="quarter" idx="4"/>
          </p:nvPr>
        </p:nvSpPr>
        <p:spPr/>
        <p:txBody>
          <a:bodyPr/>
          <a:lstStyle/>
          <a:p>
            <a:endParaRPr lang="es-CO"/>
          </a:p>
        </p:txBody>
      </p:sp>
      <p:sp>
        <p:nvSpPr>
          <p:cNvPr id="5" name="Rectángulo 4"/>
          <p:cNvSpPr/>
          <p:nvPr/>
        </p:nvSpPr>
        <p:spPr>
          <a:xfrm>
            <a:off x="532562" y="1952451"/>
            <a:ext cx="8066191" cy="2031325"/>
          </a:xfrm>
          <a:prstGeom prst="rect">
            <a:avLst/>
          </a:prstGeom>
        </p:spPr>
        <p:txBody>
          <a:bodyPr wrap="square">
            <a:spAutoFit/>
          </a:bodyPr>
          <a:lstStyle/>
          <a:p>
            <a:r>
              <a:rPr lang="es-CO" dirty="0">
                <a:solidFill>
                  <a:schemeClr val="bg1"/>
                </a:solidFill>
                <a:hlinkClick r:id="rId2"/>
              </a:rPr>
              <a:t>http://</a:t>
            </a:r>
            <a:r>
              <a:rPr lang="es-CO" dirty="0" smtClean="0">
                <a:solidFill>
                  <a:schemeClr val="bg1"/>
                </a:solidFill>
                <a:hlinkClick r:id="rId2"/>
              </a:rPr>
              <a:t>www.ocampoduque.com/wp-content/uploads/2015/12/Cartilla-areas-protegidas-final.pdf</a:t>
            </a:r>
            <a:endParaRPr lang="es-CO" dirty="0" smtClean="0">
              <a:solidFill>
                <a:schemeClr val="bg1"/>
              </a:solidFill>
            </a:endParaRPr>
          </a:p>
          <a:p>
            <a:endParaRPr lang="es-CO" dirty="0">
              <a:solidFill>
                <a:schemeClr val="bg1"/>
              </a:solidFill>
            </a:endParaRPr>
          </a:p>
          <a:p>
            <a:r>
              <a:rPr lang="es-CO" dirty="0" smtClean="0">
                <a:solidFill>
                  <a:schemeClr val="bg1"/>
                </a:solidFill>
              </a:rPr>
              <a:t>Decreto 2372 de 2010</a:t>
            </a:r>
          </a:p>
          <a:p>
            <a:endParaRPr lang="es-CO" dirty="0">
              <a:solidFill>
                <a:schemeClr val="bg1"/>
              </a:solidFill>
            </a:endParaRPr>
          </a:p>
          <a:p>
            <a:r>
              <a:rPr lang="es-CO" dirty="0">
                <a:solidFill>
                  <a:schemeClr val="bg1"/>
                </a:solidFill>
                <a:hlinkClick r:id="rId3"/>
              </a:rPr>
              <a:t>http://</a:t>
            </a:r>
            <a:r>
              <a:rPr lang="es-CO" dirty="0" smtClean="0">
                <a:solidFill>
                  <a:schemeClr val="bg1"/>
                </a:solidFill>
                <a:hlinkClick r:id="rId3"/>
              </a:rPr>
              <a:t>www.parquesnacionales.gov.co/portal/wp-content/uploads/2014/05/concepto.pdf</a:t>
            </a:r>
            <a:r>
              <a:rPr lang="es-CO" dirty="0" smtClean="0">
                <a:solidFill>
                  <a:schemeClr val="bg1"/>
                </a:solidFill>
              </a:rPr>
              <a:t> </a:t>
            </a:r>
            <a:endParaRPr lang="es-CO" dirty="0">
              <a:solidFill>
                <a:schemeClr val="bg1"/>
              </a:solidFill>
            </a:endParaRPr>
          </a:p>
        </p:txBody>
      </p:sp>
    </p:spTree>
    <p:extLst>
      <p:ext uri="{BB962C8B-B14F-4D97-AF65-F5344CB8AC3E}">
        <p14:creationId xmlns:p14="http://schemas.microsoft.com/office/powerpoint/2010/main" val="346987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593" y="5360421"/>
            <a:ext cx="7866638" cy="1063453"/>
          </a:xfrm>
        </p:spPr>
        <p:txBody>
          <a:bodyPr/>
          <a:lstStyle/>
          <a:p>
            <a:pPr algn="ctr"/>
            <a:r>
              <a:rPr lang="es-CO" dirty="0" smtClean="0"/>
              <a:t>Ruta de declaratoria de áreas protegidas públicas</a:t>
            </a:r>
            <a:endParaRPr lang="es-CO" dirty="0"/>
          </a:p>
        </p:txBody>
      </p:sp>
      <p:sp>
        <p:nvSpPr>
          <p:cNvPr id="3" name="Marcador de contenido 2"/>
          <p:cNvSpPr>
            <a:spLocks noGrp="1"/>
          </p:cNvSpPr>
          <p:nvPr>
            <p:ph sz="quarter" idx="4"/>
          </p:nvPr>
        </p:nvSpPr>
        <p:spPr>
          <a:xfrm>
            <a:off x="95003" y="989408"/>
            <a:ext cx="8360228" cy="2522063"/>
          </a:xfrm>
        </p:spPr>
        <p:txBody>
          <a:bodyPr/>
          <a:lstStyle/>
          <a:p>
            <a:pPr marL="0" indent="0" algn="ctr">
              <a:buNone/>
            </a:pPr>
            <a:r>
              <a:rPr lang="es-CO" dirty="0" smtClean="0"/>
              <a:t>Ante la importancia que tiene la declaración o ampliación de un área protegida, se requirió contar con un documento que </a:t>
            </a:r>
            <a:r>
              <a:rPr lang="es-CO" b="1" dirty="0" smtClean="0">
                <a:solidFill>
                  <a:schemeClr val="bg1"/>
                </a:solidFill>
              </a:rPr>
              <a:t>oriente técnicamente el desarrollo de este proceso y que sirva de guía para la diferente iniciativas</a:t>
            </a:r>
            <a:r>
              <a:rPr lang="es-CO" dirty="0" smtClean="0"/>
              <a:t> de las autoridades ambientales nacionales y regionales, los entes institucionales, académicas, organizaciones  no gubernamentales, institutos de investigación y/o comunidades locales</a:t>
            </a:r>
          </a:p>
        </p:txBody>
      </p:sp>
      <p:sp>
        <p:nvSpPr>
          <p:cNvPr id="4" name="Marcador de número de diapositiva 3"/>
          <p:cNvSpPr>
            <a:spLocks noGrp="1"/>
          </p:cNvSpPr>
          <p:nvPr>
            <p:ph type="sldNum" sz="quarter" idx="12"/>
          </p:nvPr>
        </p:nvSpPr>
        <p:spPr>
          <a:xfrm>
            <a:off x="8221551" y="7025439"/>
            <a:ext cx="467360" cy="365125"/>
          </a:xfrm>
        </p:spPr>
        <p:txBody>
          <a:bodyPr/>
          <a:lstStyle/>
          <a:p>
            <a:fld id="{FEEBA7F8-5E67-E546-8D44-19494CB9927D}" type="slidenum">
              <a:rPr lang="es-ES" smtClean="0"/>
              <a:pPr/>
              <a:t>7</a:t>
            </a:fld>
            <a:endParaRPr lang="es-ES" dirty="0"/>
          </a:p>
        </p:txBody>
      </p:sp>
      <p:sp>
        <p:nvSpPr>
          <p:cNvPr id="6" name="Flecha abajo 5"/>
          <p:cNvSpPr/>
          <p:nvPr/>
        </p:nvSpPr>
        <p:spPr>
          <a:xfrm>
            <a:off x="2359437" y="4072999"/>
            <a:ext cx="4021365" cy="95384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
        <p:nvSpPr>
          <p:cNvPr id="8" name="Rectángulo redondeado 7"/>
          <p:cNvSpPr/>
          <p:nvPr/>
        </p:nvSpPr>
        <p:spPr>
          <a:xfrm>
            <a:off x="185160" y="766896"/>
            <a:ext cx="8503751" cy="3306104"/>
          </a:xfrm>
          <a:prstGeom prst="roundRect">
            <a:avLst>
              <a:gd name="adj" fmla="val 6787"/>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63520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type="body" idx="1"/>
          </p:nvPr>
        </p:nvSpPr>
        <p:spPr>
          <a:xfrm>
            <a:off x="307730" y="4852430"/>
            <a:ext cx="8392213" cy="1589490"/>
          </a:xfrm>
        </p:spPr>
        <p:txBody>
          <a:bodyPr>
            <a:noAutofit/>
          </a:bodyPr>
          <a:lstStyle/>
          <a:p>
            <a:pPr algn="ctr"/>
            <a:r>
              <a:rPr lang="es-ES" sz="2400" dirty="0" smtClean="0">
                <a:solidFill>
                  <a:srgbClr val="073D6E"/>
                </a:solidFill>
                <a:latin typeface="+mn-lt"/>
              </a:rPr>
              <a:t>Hace </a:t>
            </a:r>
            <a:r>
              <a:rPr lang="es-ES" sz="2400" dirty="0">
                <a:solidFill>
                  <a:srgbClr val="073D6E"/>
                </a:solidFill>
                <a:latin typeface="+mn-lt"/>
              </a:rPr>
              <a:t>parte de las estrategias más importantes para conservar la biodiversidad </a:t>
            </a:r>
            <a:r>
              <a:rPr lang="es-ES" sz="2400" i="1" dirty="0">
                <a:solidFill>
                  <a:srgbClr val="073D6E"/>
                </a:solidFill>
                <a:latin typeface="+mn-lt"/>
              </a:rPr>
              <a:t>in situ</a:t>
            </a:r>
            <a:r>
              <a:rPr lang="es-ES" sz="2400" dirty="0">
                <a:solidFill>
                  <a:srgbClr val="073D6E"/>
                </a:solidFill>
                <a:latin typeface="+mn-lt"/>
              </a:rPr>
              <a:t>, que permite asegurar la conservación de los valores naturales, culturales y los servicios ecosistémicos. </a:t>
            </a:r>
            <a:endParaRPr lang="es-CO" sz="2400" dirty="0">
              <a:solidFill>
                <a:srgbClr val="073D6E"/>
              </a:solidFill>
              <a:latin typeface="+mn-lt"/>
            </a:endParaRPr>
          </a:p>
        </p:txBody>
      </p:sp>
      <p:sp>
        <p:nvSpPr>
          <p:cNvPr id="3" name="Marcador de número de diapositiva 2"/>
          <p:cNvSpPr>
            <a:spLocks noGrp="1"/>
          </p:cNvSpPr>
          <p:nvPr>
            <p:ph type="sldNum" sz="quarter" idx="12"/>
          </p:nvPr>
        </p:nvSpPr>
        <p:spPr/>
        <p:txBody>
          <a:bodyPr/>
          <a:lstStyle/>
          <a:p>
            <a:fld id="{FEEBA7F8-5E67-E546-8D44-19494CB9927D}" type="slidenum">
              <a:rPr lang="es-ES" smtClean="0"/>
              <a:pPr/>
              <a:t>8</a:t>
            </a:fld>
            <a:endParaRPr lang="es-ES"/>
          </a:p>
        </p:txBody>
      </p:sp>
      <p:sp>
        <p:nvSpPr>
          <p:cNvPr id="4" name="Rectángulo 3"/>
          <p:cNvSpPr/>
          <p:nvPr/>
        </p:nvSpPr>
        <p:spPr>
          <a:xfrm>
            <a:off x="307730" y="1313000"/>
            <a:ext cx="8458201" cy="3539430"/>
          </a:xfrm>
          <a:prstGeom prst="rect">
            <a:avLst/>
          </a:prstGeom>
        </p:spPr>
        <p:txBody>
          <a:bodyPr wrap="square">
            <a:spAutoFit/>
          </a:bodyPr>
          <a:lstStyle/>
          <a:p>
            <a:pPr lvl="0">
              <a:defRPr/>
            </a:pPr>
            <a:endParaRPr lang="es-CO" sz="2800" dirty="0" smtClean="0">
              <a:solidFill>
                <a:srgbClr val="073D6E"/>
              </a:solidFill>
            </a:endParaRPr>
          </a:p>
          <a:p>
            <a:pPr lvl="0">
              <a:defRPr/>
            </a:pPr>
            <a:r>
              <a:rPr lang="es-CO" sz="2800" dirty="0" smtClean="0">
                <a:solidFill>
                  <a:srgbClr val="073D6E"/>
                </a:solidFill>
              </a:rPr>
              <a:t>Es el procedimiento </a:t>
            </a:r>
            <a:r>
              <a:rPr lang="es-CO" sz="2800" dirty="0">
                <a:solidFill>
                  <a:srgbClr val="073D6E"/>
                </a:solidFill>
              </a:rPr>
              <a:t>que señala las fases, los contenidos, las acciones y las responsabilidades de las autoridades ambientales del orden nacional  o regional , para </a:t>
            </a:r>
            <a:r>
              <a:rPr lang="es-CO" sz="2800" dirty="0" smtClean="0">
                <a:solidFill>
                  <a:srgbClr val="073D6E"/>
                </a:solidFill>
              </a:rPr>
              <a:t>la </a:t>
            </a:r>
            <a:r>
              <a:rPr lang="es-CO" sz="2800" dirty="0">
                <a:solidFill>
                  <a:srgbClr val="073D6E"/>
                </a:solidFill>
              </a:rPr>
              <a:t>declaratoria de áreas </a:t>
            </a:r>
            <a:r>
              <a:rPr lang="es-CO" sz="2800" dirty="0" smtClean="0">
                <a:solidFill>
                  <a:srgbClr val="073D6E"/>
                </a:solidFill>
              </a:rPr>
              <a:t>protegidas. Precisa el conjunto </a:t>
            </a:r>
            <a:r>
              <a:rPr lang="es-CO" sz="2800" dirty="0">
                <a:solidFill>
                  <a:srgbClr val="073D6E"/>
                </a:solidFill>
              </a:rPr>
              <a:t>de </a:t>
            </a:r>
            <a:r>
              <a:rPr lang="es-ES" sz="2800" dirty="0">
                <a:solidFill>
                  <a:srgbClr val="073D6E"/>
                </a:solidFill>
              </a:rPr>
              <a:t>líneas de acción que permita ordenar y unificar técnicamente este </a:t>
            </a:r>
            <a:r>
              <a:rPr lang="es-ES" sz="2800" dirty="0" smtClean="0">
                <a:solidFill>
                  <a:srgbClr val="073D6E"/>
                </a:solidFill>
              </a:rPr>
              <a:t>proceso.</a:t>
            </a:r>
            <a:endParaRPr lang="es-ES" sz="2800" dirty="0">
              <a:solidFill>
                <a:srgbClr val="073D6E"/>
              </a:solidFill>
            </a:endParaRPr>
          </a:p>
          <a:p>
            <a:pPr lvl="0">
              <a:defRPr/>
            </a:pPr>
            <a:endParaRPr lang="es-CO" sz="2800" dirty="0">
              <a:solidFill>
                <a:srgbClr val="073D6E"/>
              </a:solidFill>
            </a:endParaRPr>
          </a:p>
        </p:txBody>
      </p:sp>
      <p:sp>
        <p:nvSpPr>
          <p:cNvPr id="5" name="Rectángulo 4"/>
          <p:cNvSpPr/>
          <p:nvPr/>
        </p:nvSpPr>
        <p:spPr>
          <a:xfrm>
            <a:off x="307730" y="366801"/>
            <a:ext cx="5625579" cy="1077218"/>
          </a:xfrm>
          <a:prstGeom prst="rect">
            <a:avLst/>
          </a:prstGeom>
        </p:spPr>
        <p:txBody>
          <a:bodyPr wrap="none">
            <a:spAutoFit/>
          </a:bodyPr>
          <a:lstStyle/>
          <a:p>
            <a:pPr lvl="0">
              <a:defRPr/>
            </a:pPr>
            <a:r>
              <a:rPr lang="es-CO" sz="3200" b="1" dirty="0" smtClean="0">
                <a:solidFill>
                  <a:srgbClr val="073D6E"/>
                </a:solidFill>
              </a:rPr>
              <a:t>Qué es la Ruta de declaratoria de </a:t>
            </a:r>
          </a:p>
          <a:p>
            <a:pPr lvl="0">
              <a:defRPr/>
            </a:pPr>
            <a:r>
              <a:rPr lang="es-CO" sz="3200" b="1" dirty="0" smtClean="0">
                <a:solidFill>
                  <a:srgbClr val="073D6E"/>
                </a:solidFill>
              </a:rPr>
              <a:t>Áreas protegidas?</a:t>
            </a:r>
            <a:endParaRPr lang="es-CO" sz="3200" b="1" dirty="0">
              <a:solidFill>
                <a:srgbClr val="073D6E"/>
              </a:solidFill>
            </a:endParaRPr>
          </a:p>
        </p:txBody>
      </p:sp>
    </p:spTree>
    <p:extLst>
      <p:ext uri="{BB962C8B-B14F-4D97-AF65-F5344CB8AC3E}">
        <p14:creationId xmlns:p14="http://schemas.microsoft.com/office/powerpoint/2010/main" val="222512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FEEBA7F8-5E67-E546-8D44-19494CB9927D}" type="slidenum">
              <a:rPr lang="es-ES" smtClean="0"/>
              <a:pPr/>
              <a:t>9</a:t>
            </a:fld>
            <a:endParaRPr lang="es-ES" dirty="0"/>
          </a:p>
        </p:txBody>
      </p:sp>
      <p:sp>
        <p:nvSpPr>
          <p:cNvPr id="3" name="Rectángulo 2"/>
          <p:cNvSpPr/>
          <p:nvPr/>
        </p:nvSpPr>
        <p:spPr>
          <a:xfrm>
            <a:off x="207778" y="2247797"/>
            <a:ext cx="5293335" cy="3046988"/>
          </a:xfrm>
          <a:prstGeom prst="rect">
            <a:avLst/>
          </a:prstGeom>
        </p:spPr>
        <p:txBody>
          <a:bodyPr wrap="square">
            <a:spAutoFit/>
          </a:bodyPr>
          <a:lstStyle/>
          <a:p>
            <a:pPr marL="171450" indent="-171450">
              <a:buFont typeface="Arial" panose="020B0604020202020204" pitchFamily="34" charset="0"/>
              <a:buChar char="•"/>
            </a:pPr>
            <a:endParaRPr lang="es-ES" sz="1600" dirty="0" smtClean="0">
              <a:solidFill>
                <a:schemeClr val="bg1"/>
              </a:solidFill>
            </a:endParaRPr>
          </a:p>
          <a:p>
            <a:pPr marL="171450" indent="-171450">
              <a:buFont typeface="Arial" panose="020B0604020202020204" pitchFamily="34" charset="0"/>
              <a:buChar char="•"/>
            </a:pPr>
            <a:r>
              <a:rPr lang="es-ES" sz="1600" dirty="0" smtClean="0">
                <a:solidFill>
                  <a:schemeClr val="bg1"/>
                </a:solidFill>
              </a:rPr>
              <a:t>Rehabilitar </a:t>
            </a:r>
            <a:r>
              <a:rPr lang="es-ES" sz="1600" dirty="0">
                <a:solidFill>
                  <a:schemeClr val="bg1"/>
                </a:solidFill>
              </a:rPr>
              <a:t>y restaurar ecosistemas degradados y promover la recuperación de especies </a:t>
            </a:r>
            <a:r>
              <a:rPr lang="es-ES" sz="1600" dirty="0" smtClean="0">
                <a:solidFill>
                  <a:schemeClr val="bg1"/>
                </a:solidFill>
              </a:rPr>
              <a:t>amenazadas</a:t>
            </a:r>
          </a:p>
          <a:p>
            <a:pPr marL="171450" indent="-171450">
              <a:buFont typeface="Arial" panose="020B0604020202020204" pitchFamily="34" charset="0"/>
              <a:buChar char="•"/>
            </a:pPr>
            <a:r>
              <a:rPr lang="es-ES" sz="1600" dirty="0" smtClean="0">
                <a:solidFill>
                  <a:schemeClr val="bg1"/>
                </a:solidFill>
              </a:rPr>
              <a:t>Armonizar </a:t>
            </a:r>
            <a:r>
              <a:rPr lang="es-ES" sz="1600" dirty="0">
                <a:solidFill>
                  <a:schemeClr val="bg1"/>
                </a:solidFill>
              </a:rPr>
              <a:t>las utilizaciones actuales de la biodiversidad con la conservación y utilización sostenible de sus </a:t>
            </a:r>
            <a:r>
              <a:rPr lang="es-ES" sz="1600" dirty="0" smtClean="0">
                <a:solidFill>
                  <a:schemeClr val="bg1"/>
                </a:solidFill>
              </a:rPr>
              <a:t>componentes</a:t>
            </a:r>
          </a:p>
          <a:p>
            <a:pPr marL="171450" indent="-171450">
              <a:buFont typeface="Arial" panose="020B0604020202020204" pitchFamily="34" charset="0"/>
              <a:buChar char="•"/>
            </a:pPr>
            <a:r>
              <a:rPr lang="es-ES" sz="1600" dirty="0" smtClean="0">
                <a:solidFill>
                  <a:schemeClr val="bg1"/>
                </a:solidFill>
              </a:rPr>
              <a:t>Establecer </a:t>
            </a:r>
            <a:r>
              <a:rPr lang="es-ES" sz="1600" dirty="0">
                <a:solidFill>
                  <a:schemeClr val="bg1"/>
                </a:solidFill>
              </a:rPr>
              <a:t>la legislación necesaria para la protección de especies y poblaciones </a:t>
            </a:r>
            <a:r>
              <a:rPr lang="es-ES" sz="1600" dirty="0" smtClean="0">
                <a:solidFill>
                  <a:schemeClr val="bg1"/>
                </a:solidFill>
              </a:rPr>
              <a:t>amenazadas</a:t>
            </a:r>
          </a:p>
          <a:p>
            <a:pPr marL="171450" indent="-171450">
              <a:buFont typeface="Arial" panose="020B0604020202020204" pitchFamily="34" charset="0"/>
              <a:buChar char="•"/>
            </a:pPr>
            <a:r>
              <a:rPr lang="es-ES" sz="1600" dirty="0" smtClean="0">
                <a:solidFill>
                  <a:schemeClr val="bg1"/>
                </a:solidFill>
              </a:rPr>
              <a:t>Respetar </a:t>
            </a:r>
            <a:r>
              <a:rPr lang="es-ES" sz="1600" dirty="0">
                <a:solidFill>
                  <a:schemeClr val="bg1"/>
                </a:solidFill>
              </a:rPr>
              <a:t>y mantener los conocimientos, innovaciones y prácticas de las comunidades indígenas y locales que entrañen estilos tradicionales de vida pertinentes para la conservación y utilización sostenible de la biodiversidad, entre otras. </a:t>
            </a:r>
            <a:endParaRPr lang="es-CO" sz="1600" dirty="0">
              <a:solidFill>
                <a:schemeClr val="bg1"/>
              </a:solidFill>
            </a:endParaRPr>
          </a:p>
        </p:txBody>
      </p:sp>
      <p:sp>
        <p:nvSpPr>
          <p:cNvPr id="7" name="Rectángulo 6"/>
          <p:cNvSpPr/>
          <p:nvPr/>
        </p:nvSpPr>
        <p:spPr>
          <a:xfrm>
            <a:off x="0" y="5291473"/>
            <a:ext cx="9025128" cy="954107"/>
          </a:xfrm>
          <a:prstGeom prst="rect">
            <a:avLst/>
          </a:prstGeom>
          <a:solidFill>
            <a:schemeClr val="tx1"/>
          </a:solidFill>
        </p:spPr>
        <p:txBody>
          <a:bodyPr wrap="square">
            <a:spAutoFit/>
          </a:bodyPr>
          <a:lstStyle/>
          <a:p>
            <a:pPr algn="just"/>
            <a:r>
              <a:rPr lang="es-ES" sz="1400" dirty="0">
                <a:solidFill>
                  <a:schemeClr val="bg1"/>
                </a:solidFill>
              </a:rPr>
              <a:t>Que mediante Decisión VII.28 de la Séptima Conferencia de las Partes -COP 7- del Convenio sobre Diversidad Biológica, se aprobó el </a:t>
            </a:r>
            <a:r>
              <a:rPr lang="es-ES" sz="1400" b="1" u="sng" dirty="0">
                <a:solidFill>
                  <a:schemeClr val="bg1"/>
                </a:solidFill>
              </a:rPr>
              <a:t>Programa Temático de Áreas Protegidas </a:t>
            </a:r>
            <a:r>
              <a:rPr lang="es-ES" sz="1400" dirty="0">
                <a:solidFill>
                  <a:schemeClr val="bg1"/>
                </a:solidFill>
              </a:rPr>
              <a:t>que confirma que es indispensable </a:t>
            </a:r>
            <a:r>
              <a:rPr lang="es-ES" sz="1400" b="1" dirty="0">
                <a:solidFill>
                  <a:schemeClr val="bg1"/>
                </a:solidFill>
              </a:rPr>
              <a:t>hacer esfuerzos para establecer y mantener sistemas de áreas protegidas</a:t>
            </a:r>
            <a:r>
              <a:rPr lang="es-ES" sz="1400" dirty="0">
                <a:solidFill>
                  <a:schemeClr val="bg1"/>
                </a:solidFill>
              </a:rPr>
              <a:t>, aplicando el </a:t>
            </a:r>
            <a:r>
              <a:rPr lang="es-ES" sz="1400" b="1" dirty="0">
                <a:solidFill>
                  <a:schemeClr val="bg1"/>
                </a:solidFill>
              </a:rPr>
              <a:t>enfoque ecosistémico con el objetivo de establecer y mantener sistemas completos, eficazmente manejados y ecológicamente representativos de áreas protegidas</a:t>
            </a:r>
            <a:r>
              <a:rPr lang="es-ES" sz="1400" dirty="0">
                <a:solidFill>
                  <a:schemeClr val="bg1"/>
                </a:solidFill>
              </a:rPr>
              <a:t>.</a:t>
            </a:r>
            <a:endParaRPr lang="es-CO" sz="1400" dirty="0">
              <a:solidFill>
                <a:schemeClr val="bg1"/>
              </a:solidFill>
            </a:endParaRPr>
          </a:p>
        </p:txBody>
      </p:sp>
      <p:sp>
        <p:nvSpPr>
          <p:cNvPr id="8" name="Título 1"/>
          <p:cNvSpPr txBox="1">
            <a:spLocks/>
          </p:cNvSpPr>
          <p:nvPr/>
        </p:nvSpPr>
        <p:spPr>
          <a:xfrm>
            <a:off x="431514" y="748992"/>
            <a:ext cx="1856508" cy="95363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200" b="1" kern="1200">
                <a:solidFill>
                  <a:srgbClr val="223D5C"/>
                </a:solidFill>
                <a:effectLst/>
                <a:latin typeface="+mj-lt"/>
                <a:ea typeface="Open Sans Extrabold" panose="020B0906030804020204" pitchFamily="34" charset="0"/>
                <a:cs typeface="Open Sans Extrabold" panose="020B09060308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571500" algn="ctr" defTabSz="685800" rtl="0" eaLnBrk="1" fontAlgn="auto" latinLnBrk="0" hangingPunct="1">
              <a:lnSpc>
                <a:spcPct val="90000"/>
              </a:lnSpc>
              <a:spcBef>
                <a:spcPct val="0"/>
              </a:spcBef>
              <a:spcAft>
                <a:spcPts val="0"/>
              </a:spcAft>
              <a:buClrTx/>
              <a:buSzTx/>
              <a:buFontTx/>
              <a:buNone/>
              <a:tabLst/>
              <a:defRPr/>
            </a:pPr>
            <a:endParaRPr kumimoji="0" lang="es-CO" sz="1400" b="0" i="0" u="none" strike="noStrike" kern="1200" cap="none" spc="0" normalizeH="0" baseline="0" noProof="0" dirty="0">
              <a:ln>
                <a:noFill/>
              </a:ln>
              <a:solidFill>
                <a:srgbClr val="006600"/>
              </a:solidFill>
              <a:effectLst/>
              <a:uLnTx/>
              <a:uFillTx/>
              <a:latin typeface="Calibri Light"/>
              <a:cs typeface="Open Sans Extrabold" panose="020B0906030804020204" pitchFamily="34" charset="0"/>
            </a:endParaRPr>
          </a:p>
        </p:txBody>
      </p:sp>
      <p:sp>
        <p:nvSpPr>
          <p:cNvPr id="4" name="Rectángulo 3"/>
          <p:cNvSpPr/>
          <p:nvPr/>
        </p:nvSpPr>
        <p:spPr>
          <a:xfrm>
            <a:off x="207778" y="770157"/>
            <a:ext cx="4994570" cy="1815882"/>
          </a:xfrm>
          <a:prstGeom prst="rect">
            <a:avLst/>
          </a:prstGeom>
        </p:spPr>
        <p:txBody>
          <a:bodyPr wrap="square">
            <a:spAutoFit/>
          </a:bodyPr>
          <a:lstStyle/>
          <a:p>
            <a:pPr marL="171450" indent="-171450">
              <a:buFont typeface="Arial" panose="020B0604020202020204" pitchFamily="34" charset="0"/>
              <a:buChar char="•"/>
            </a:pPr>
            <a:r>
              <a:rPr lang="es-ES" sz="1600" dirty="0" smtClean="0">
                <a:solidFill>
                  <a:schemeClr val="bg1"/>
                </a:solidFill>
              </a:rPr>
              <a:t>Elaborar </a:t>
            </a:r>
            <a:r>
              <a:rPr lang="es-ES" sz="1600" dirty="0">
                <a:solidFill>
                  <a:schemeClr val="bg1"/>
                </a:solidFill>
              </a:rPr>
              <a:t>directrices para la selección, establecimiento y la ordenación de las áreas </a:t>
            </a:r>
            <a:r>
              <a:rPr lang="es-ES" sz="1600" dirty="0" smtClean="0">
                <a:solidFill>
                  <a:schemeClr val="bg1"/>
                </a:solidFill>
              </a:rPr>
              <a:t>protegidas</a:t>
            </a:r>
          </a:p>
          <a:p>
            <a:pPr marL="171450" indent="-171450">
              <a:buFont typeface="Arial" panose="020B0604020202020204" pitchFamily="34" charset="0"/>
              <a:buChar char="•"/>
            </a:pPr>
            <a:r>
              <a:rPr lang="es-ES" sz="1600" dirty="0" smtClean="0">
                <a:solidFill>
                  <a:schemeClr val="bg1"/>
                </a:solidFill>
              </a:rPr>
              <a:t>Promover </a:t>
            </a:r>
            <a:r>
              <a:rPr lang="es-ES" sz="1600" dirty="0">
                <a:solidFill>
                  <a:schemeClr val="bg1"/>
                </a:solidFill>
              </a:rPr>
              <a:t>la protección de ecosistemas de hábitats naturales y el mantenimiento de poblaciones viables de especies en sus entornos naturales, así como el desarrollo ambientalmente sostenible en zonas adyacentes a las áreas protegidas</a:t>
            </a:r>
          </a:p>
        </p:txBody>
      </p:sp>
      <p:pic>
        <p:nvPicPr>
          <p:cNvPr id="6" name="Imagen 5"/>
          <p:cNvPicPr>
            <a:picLocks noChangeAspect="1"/>
          </p:cNvPicPr>
          <p:nvPr/>
        </p:nvPicPr>
        <p:blipFill rotWithShape="1">
          <a:blip r:embed="rId2"/>
          <a:srcRect l="25445" t="12359" r="44572" b="4315"/>
          <a:stretch/>
        </p:blipFill>
        <p:spPr>
          <a:xfrm>
            <a:off x="6112760" y="953472"/>
            <a:ext cx="2523276" cy="3944616"/>
          </a:xfrm>
          <a:prstGeom prst="rect">
            <a:avLst/>
          </a:prstGeom>
          <a:ln>
            <a:noFill/>
          </a:ln>
          <a:effectLst>
            <a:outerShdw blurRad="292100" dist="139700" dir="2700000" algn="tl" rotWithShape="0">
              <a:srgbClr val="333333">
                <a:alpha val="65000"/>
              </a:srgbClr>
            </a:outerShdw>
          </a:effectLst>
        </p:spPr>
      </p:pic>
      <p:sp>
        <p:nvSpPr>
          <p:cNvPr id="10" name="Flecha a la derecha con bandas 9"/>
          <p:cNvSpPr/>
          <p:nvPr/>
        </p:nvSpPr>
        <p:spPr>
          <a:xfrm>
            <a:off x="5455791" y="1313580"/>
            <a:ext cx="452187" cy="2721706"/>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sp>
        <p:nvSpPr>
          <p:cNvPr id="2" name="Título 1"/>
          <p:cNvSpPr>
            <a:spLocks noGrp="1"/>
          </p:cNvSpPr>
          <p:nvPr>
            <p:ph type="title"/>
          </p:nvPr>
        </p:nvSpPr>
        <p:spPr/>
        <p:txBody>
          <a:bodyPr/>
          <a:lstStyle/>
          <a:p>
            <a:r>
              <a:rPr lang="es-CO" dirty="0" smtClean="0"/>
              <a:t>La Ruta busca…</a:t>
            </a:r>
            <a:endParaRPr lang="es-CO" dirty="0"/>
          </a:p>
        </p:txBody>
      </p:sp>
    </p:spTree>
    <p:extLst>
      <p:ext uri="{BB962C8B-B14F-4D97-AF65-F5344CB8AC3E}">
        <p14:creationId xmlns:p14="http://schemas.microsoft.com/office/powerpoint/2010/main" val="219382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vem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vemar">
  <a:themeElements>
    <a:clrScheme name="INVEMAR-16-17">
      <a:dk1>
        <a:srgbClr val="073D6E"/>
      </a:dk1>
      <a:lt1>
        <a:sysClr val="window" lastClr="FFFFFF"/>
      </a:lt1>
      <a:dk2>
        <a:srgbClr val="09264A"/>
      </a:dk2>
      <a:lt2>
        <a:srgbClr val="FFFFFF"/>
      </a:lt2>
      <a:accent1>
        <a:srgbClr val="073D6E"/>
      </a:accent1>
      <a:accent2>
        <a:srgbClr val="4B9ED8"/>
      </a:accent2>
      <a:accent3>
        <a:srgbClr val="167C87"/>
      </a:accent3>
      <a:accent4>
        <a:srgbClr val="10575F"/>
      </a:accent4>
      <a:accent5>
        <a:srgbClr val="CCA749"/>
      </a:accent5>
      <a:accent6>
        <a:srgbClr val="09264A"/>
      </a:accent6>
      <a:hlink>
        <a:srgbClr val="4B9ED8"/>
      </a:hlink>
      <a:folHlink>
        <a:srgbClr val="0070C0"/>
      </a:folHlink>
    </a:clrScheme>
    <a:fontScheme name="Personalizado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13854</TotalTime>
  <Words>8158</Words>
  <Application>Microsoft Office PowerPoint</Application>
  <PresentationFormat>Presentación en pantalla (4:3)</PresentationFormat>
  <Paragraphs>678</Paragraphs>
  <Slides>62</Slides>
  <Notes>41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62</vt:i4>
      </vt:variant>
    </vt:vector>
  </HeadingPairs>
  <TitlesOfParts>
    <vt:vector size="70" baseType="lpstr">
      <vt:lpstr>Arial</vt:lpstr>
      <vt:lpstr>Wingdings</vt:lpstr>
      <vt:lpstr>Calibri</vt:lpstr>
      <vt:lpstr>Open Sans Light</vt:lpstr>
      <vt:lpstr>Calibri Light</vt:lpstr>
      <vt:lpstr>Open Sans Extrabold</vt:lpstr>
      <vt:lpstr>invemar</vt:lpstr>
      <vt:lpstr>1_invemar</vt:lpstr>
      <vt:lpstr>Módulo 4: Gestión Integrada de AMPs</vt:lpstr>
      <vt:lpstr>Presentación de PowerPoint</vt:lpstr>
      <vt:lpstr>CONSIDERACIONES</vt:lpstr>
      <vt:lpstr>CONSIDERACIONES</vt:lpstr>
      <vt:lpstr>Presentación de PowerPoint</vt:lpstr>
      <vt:lpstr>Presentación de PowerPoint</vt:lpstr>
      <vt:lpstr>Ruta de declaratoria de áreas protegidas públicas</vt:lpstr>
      <vt:lpstr>Presentación de PowerPoint</vt:lpstr>
      <vt:lpstr>La Ruta busca…</vt:lpstr>
      <vt:lpstr>Ruta de declaratoria de pareas protegidas públicas</vt:lpstr>
      <vt:lpstr>Presentación de PowerPoint</vt:lpstr>
      <vt:lpstr>Decreto 1125 de 2015</vt:lpstr>
      <vt:lpstr>Presentación de PowerPoint</vt:lpstr>
      <vt:lpstr>Presentación de PowerPoint</vt:lpstr>
      <vt:lpstr>Presentación de PowerPoint</vt:lpstr>
      <vt:lpstr>Meta AICHI No  11  </vt:lpstr>
      <vt:lpstr>Presentación de PowerPoint</vt:lpstr>
      <vt:lpstr>Presentación de PowerPoint</vt:lpstr>
      <vt:lpstr>Fase I de Preparación</vt:lpstr>
      <vt:lpstr>Fase I de Preparación: Valoración de la iniciativa</vt:lpstr>
      <vt:lpstr>Fase I de Preparación: Valoración de la iniciativa</vt:lpstr>
      <vt:lpstr>Fase I de Preparación: Estado del Arte socioeconómica y cultural</vt:lpstr>
      <vt:lpstr>Fase I de Preparación: Canales de Comunicación</vt:lpstr>
      <vt:lpstr>Presentación de PowerPoint</vt:lpstr>
      <vt:lpstr>Fase II de Aprestamiento</vt:lpstr>
      <vt:lpstr>Fase II de Aprestamiento:   Identificación y descripción de actores </vt:lpstr>
      <vt:lpstr>Fase II de Aprestamiento: Participación activa de actores </vt:lpstr>
      <vt:lpstr>Fase II de Aprestamiento: Base técnica y análisis de la propiedad, sectorial y jurídico </vt:lpstr>
      <vt:lpstr>Fase II de Aprestamiento: Base técnica y análisis de la propiedad, sectorial y jurídico </vt:lpstr>
      <vt:lpstr>Fase II de Aprestamiento: Base técnica y análisis de la propiedad, sectorial y jurídico </vt:lpstr>
      <vt:lpstr>Fase II de Aprestamiento: Base técnica y análisis de la propiedad, sectorial y jurídico </vt:lpstr>
      <vt:lpstr>Fase II de Aprestamiento: Base técnica y análisis de la propiedad, sectorial y jurídico </vt:lpstr>
      <vt:lpstr>Fase II de Aprestamiento: Base técnica y análisis de la propiedad, sectorial y jurídico </vt:lpstr>
      <vt:lpstr>Fase II de Aprestamiento: Base técnica y análisis de la propiedad, sectorial y jurídico </vt:lpstr>
      <vt:lpstr>Fase II de Aprestamiento: Base técnica y análisis de l propiedad, sectorial y jurídico </vt:lpstr>
      <vt:lpstr>Fase II de Aprestamiento: Definición de objetivos, delimitación y categorización</vt:lpstr>
      <vt:lpstr>Fase II de Aprestamiento: Definición de objetivos, delimitación y categorización</vt:lpstr>
      <vt:lpstr>Fase II de Aprestamiento: Definición de objetivos, delimitación y categorización</vt:lpstr>
      <vt:lpstr>Fase II de Aprestamiento: Definición de objetivos, delimitación y categorización</vt:lpstr>
      <vt:lpstr>Fase II de Aprestamiento: Definición de objetivos, delimitación y categorización</vt:lpstr>
      <vt:lpstr>CONSULTA PREVIA</vt:lpstr>
      <vt:lpstr>Presentación de PowerPoint</vt:lpstr>
      <vt:lpstr>Fase III de Declaratoria o Ampliación </vt:lpstr>
      <vt:lpstr>Fase III de Declaratoria o Ampliación: Sustentación del proceso de declaratoria </vt:lpstr>
      <vt:lpstr>Fase III de Declaratoria o Ampliación: Sustentación del proceso de declaratoria </vt:lpstr>
      <vt:lpstr>Fase III de Declaratoria o Ampliación: Sustentación del proceso de declaratoria </vt:lpstr>
      <vt:lpstr>Fase III de Declaratoria o Ampliación: Sustentación del proceso de declaratoria </vt:lpstr>
      <vt:lpstr>Presentación de PowerPoint</vt:lpstr>
      <vt:lpstr>Fase III de Declaratoria o Ampliación: Acciones complementarias</vt:lpstr>
      <vt:lpstr>Fase III de Declaratoria o Ampliación: Documentos finales de declaración o ampliación</vt:lpstr>
      <vt:lpstr>Fase III de Declaratoria o Ampliación: Suscripción Acto Administrativo de Declaratoria o Ampliación </vt:lpstr>
      <vt:lpstr>Fase III de Declaratoria o Ampliación: Suscripción Acto Administrativo de Declaratoria o Ampliación. </vt:lpstr>
      <vt:lpstr>Presentación de PowerPoint</vt:lpstr>
      <vt:lpstr>Buenas prácticas</vt:lpstr>
      <vt:lpstr>Buenas prácticas</vt:lpstr>
      <vt:lpstr>Referencias bibliográficas</vt:lpstr>
      <vt:lpstr>Gracias!</vt:lpstr>
      <vt:lpstr>Tendría que hacerse dos proceso de consulta previa una para la declaratoria y otro para la zonificación? </vt:lpstr>
      <vt:lpstr>Es posible la sustracción de área en un DRMI marino/costero, por ejemplo Sawäirü? </vt:lpstr>
      <vt:lpstr>Presentación de PowerPoint</vt:lpstr>
      <vt:lpstr>Es posible la sustracción de área en un DRMI marino/costero, por ejemplo Sawäirü? </vt:lpstr>
      <vt:lpstr>Referencias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Convenio INVEMAR MADS 275/2015</dc:subject>
  <dc:creator>Ljarias</dc:creator>
  <cp:keywords>INVEMAR;SIAM;SIAC</cp:keywords>
  <cp:lastModifiedBy>USR TIP JEFE</cp:lastModifiedBy>
  <cp:revision>702</cp:revision>
  <dcterms:created xsi:type="dcterms:W3CDTF">2014-09-04T20:27:04Z</dcterms:created>
  <dcterms:modified xsi:type="dcterms:W3CDTF">2020-09-11T14:17:38Z</dcterms:modified>
  <cp:category>GEZ/LABSIS</cp:category>
</cp:coreProperties>
</file>