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40" autoAdjust="0"/>
    <p:restoredTop sz="94660"/>
  </p:normalViewPr>
  <p:slideViewPr>
    <p:cSldViewPr snapToGrid="0">
      <p:cViewPr>
        <p:scale>
          <a:sx n="100" d="100"/>
          <a:sy n="100" d="100"/>
        </p:scale>
        <p:origin x="784" y="-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4574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33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715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899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913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0041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481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970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326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065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654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E38AB-53E2-49D9-8B9A-092A6B7AC74D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656CC-014D-4D8E-AC0C-1E0F3A3C9D88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09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1774154" y="793066"/>
            <a:ext cx="1692000" cy="86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3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PND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774154" y="2066219"/>
            <a:ext cx="1692000" cy="86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CONPES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774154" y="3338396"/>
            <a:ext cx="1692000" cy="86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BPIN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1774154" y="4629625"/>
            <a:ext cx="1692000" cy="86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MFMP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1774154" y="5819651"/>
            <a:ext cx="1692000" cy="86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MGMP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5326743" y="759964"/>
            <a:ext cx="6625728" cy="11849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Proceso estratégico de proyección y priorización de gasto, a través del cual las decisiones presupuestales anuales son conducidas por prioridades de política y disciplinadas por una restricción de recursos de mediano plazo</a:t>
            </a:r>
            <a:endParaRPr lang="es-CO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5409675" y="5428051"/>
            <a:ext cx="6586337" cy="12340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Instrumento para la planeación que registra los programas y proyectos de inversión pública viables, previamente evaluados social, técnica, ambiental y económicamente, susceptibles de ser financiados con recursos del Presupuesto General de la Nación</a:t>
            </a:r>
            <a:endParaRPr lang="es-CO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5395815" y="4394811"/>
            <a:ext cx="6549397" cy="9078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 smtClean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Instrumento </a:t>
            </a:r>
            <a:r>
              <a:rPr lang="es-CO" sz="1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técnico de coordinación y planeación por medio del cual el gobierno traza líneas de política económica y social</a:t>
            </a:r>
            <a:endParaRPr lang="es-CO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5395815" y="3321181"/>
            <a:ext cx="6549397" cy="9804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Programa macroeconómico y fiscal del cual se derivan las metas anuales de gasto público bajo la coordinación del Ministerio de Hacienda y la participación del Departamento Nacional de Planeación</a:t>
            </a:r>
            <a:endParaRPr lang="es-CO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5356425" y="2028016"/>
            <a:ext cx="6588788" cy="11939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Objetivos y metas nacionales y sectoriales de la acción estatal a mediano y largo plazo; estrategias y políticas en materia económica, social y ambiental; Señalamiento de las formas, medios e instrumentos de vinculación y </a:t>
            </a:r>
            <a:r>
              <a:rPr lang="es-ES" sz="1600" dirty="0" smtClean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armonización</a:t>
            </a:r>
            <a:endParaRPr lang="es-CO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369793" y="42887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400" b="1" dirty="0" smtClean="0"/>
              <a:t>EJERCICIO 1</a:t>
            </a:r>
            <a:endParaRPr lang="es-CO" sz="2400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1669141" y="130628"/>
            <a:ext cx="7547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Marque con una línea la definición el nombre con su respectiva definición: </a:t>
            </a:r>
            <a:endParaRPr lang="es-ES_tradnl" dirty="0"/>
          </a:p>
        </p:txBody>
      </p:sp>
      <p:cxnSp>
        <p:nvCxnSpPr>
          <p:cNvPr id="15" name="Conector recto 14"/>
          <p:cNvCxnSpPr>
            <a:stCxn id="4" idx="3"/>
            <a:endCxn id="13" idx="1"/>
          </p:cNvCxnSpPr>
          <p:nvPr/>
        </p:nvCxnSpPr>
        <p:spPr>
          <a:xfrm>
            <a:off x="3466154" y="1225066"/>
            <a:ext cx="1890271" cy="1399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>
            <a:stCxn id="5" idx="3"/>
            <a:endCxn id="11" idx="1"/>
          </p:cNvCxnSpPr>
          <p:nvPr/>
        </p:nvCxnSpPr>
        <p:spPr>
          <a:xfrm>
            <a:off x="3466154" y="2498219"/>
            <a:ext cx="1929661" cy="2350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>
            <a:stCxn id="6" idx="3"/>
            <a:endCxn id="10" idx="1"/>
          </p:cNvCxnSpPr>
          <p:nvPr/>
        </p:nvCxnSpPr>
        <p:spPr>
          <a:xfrm>
            <a:off x="3466154" y="3770396"/>
            <a:ext cx="1943521" cy="2274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>
            <a:stCxn id="7" idx="3"/>
            <a:endCxn id="12" idx="1"/>
          </p:cNvCxnSpPr>
          <p:nvPr/>
        </p:nvCxnSpPr>
        <p:spPr>
          <a:xfrm flipV="1">
            <a:off x="3466154" y="3811402"/>
            <a:ext cx="1929661" cy="1250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>
            <a:stCxn id="8" idx="3"/>
            <a:endCxn id="9" idx="1"/>
          </p:cNvCxnSpPr>
          <p:nvPr/>
        </p:nvCxnSpPr>
        <p:spPr>
          <a:xfrm flipV="1">
            <a:off x="3466154" y="1352439"/>
            <a:ext cx="1860589" cy="489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67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177</Words>
  <Application>Microsoft Macintosh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Rocio Herrera Cruz</cp:lastModifiedBy>
  <cp:revision>10</cp:revision>
  <dcterms:created xsi:type="dcterms:W3CDTF">2020-10-13T03:29:04Z</dcterms:created>
  <dcterms:modified xsi:type="dcterms:W3CDTF">2020-10-20T13:28:38Z</dcterms:modified>
</cp:coreProperties>
</file>