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640" autoAdjust="0"/>
    <p:restoredTop sz="94660"/>
  </p:normalViewPr>
  <p:slideViewPr>
    <p:cSldViewPr snapToGrid="0">
      <p:cViewPr>
        <p:scale>
          <a:sx n="130" d="100"/>
          <a:sy n="130" d="100"/>
        </p:scale>
        <p:origin x="-24"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BCADBEA0-BDC3-4537-9D2A-FE3C0D5F1682}" type="datetimeFigureOut">
              <a:rPr lang="es-CO" smtClean="0"/>
              <a:t>20/10/20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1119319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ADBEA0-BDC3-4537-9D2A-FE3C0D5F1682}" type="datetimeFigureOut">
              <a:rPr lang="es-CO" smtClean="0"/>
              <a:t>20/10/20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767105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ADBEA0-BDC3-4537-9D2A-FE3C0D5F1682}" type="datetimeFigureOut">
              <a:rPr lang="es-CO" smtClean="0"/>
              <a:t>20/10/20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4290944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ADBEA0-BDC3-4537-9D2A-FE3C0D5F1682}" type="datetimeFigureOut">
              <a:rPr lang="es-CO" smtClean="0"/>
              <a:t>20/10/20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9296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CADBEA0-BDC3-4537-9D2A-FE3C0D5F1682}" type="datetimeFigureOut">
              <a:rPr lang="es-CO" smtClean="0"/>
              <a:t>20/10/20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2694845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BCADBEA0-BDC3-4537-9D2A-FE3C0D5F1682}" type="datetimeFigureOut">
              <a:rPr lang="es-CO" smtClean="0"/>
              <a:t>20/10/20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193326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BCADBEA0-BDC3-4537-9D2A-FE3C0D5F1682}" type="datetimeFigureOut">
              <a:rPr lang="es-CO" smtClean="0"/>
              <a:t>20/10/20</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116873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BCADBEA0-BDC3-4537-9D2A-FE3C0D5F1682}" type="datetimeFigureOut">
              <a:rPr lang="es-CO" smtClean="0"/>
              <a:t>20/10/20</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1567334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CADBEA0-BDC3-4537-9D2A-FE3C0D5F1682}" type="datetimeFigureOut">
              <a:rPr lang="es-CO" smtClean="0"/>
              <a:t>20/10/20</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1692441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CADBEA0-BDC3-4537-9D2A-FE3C0D5F1682}" type="datetimeFigureOut">
              <a:rPr lang="es-CO" smtClean="0"/>
              <a:t>20/10/20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2061088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CADBEA0-BDC3-4537-9D2A-FE3C0D5F1682}" type="datetimeFigureOut">
              <a:rPr lang="es-CO" smtClean="0"/>
              <a:t>20/10/20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F23D9B55-FBEB-42FD-B118-C7FB44CB3229}" type="slidenum">
              <a:rPr lang="es-CO" smtClean="0"/>
              <a:t>‹Nr.›</a:t>
            </a:fld>
            <a:endParaRPr lang="es-CO"/>
          </a:p>
        </p:txBody>
      </p:sp>
    </p:spTree>
    <p:extLst>
      <p:ext uri="{BB962C8B-B14F-4D97-AF65-F5344CB8AC3E}">
        <p14:creationId xmlns:p14="http://schemas.microsoft.com/office/powerpoint/2010/main" val="3573065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DBEA0-BDC3-4537-9D2A-FE3C0D5F1682}" type="datetimeFigureOut">
              <a:rPr lang="es-CO" smtClean="0"/>
              <a:t>20/10/20</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3D9B55-FBEB-42FD-B118-C7FB44CB3229}" type="slidenum">
              <a:rPr lang="es-CO" smtClean="0"/>
              <a:t>‹Nr.›</a:t>
            </a:fld>
            <a:endParaRPr lang="es-CO"/>
          </a:p>
        </p:txBody>
      </p:sp>
    </p:spTree>
    <p:extLst>
      <p:ext uri="{BB962C8B-B14F-4D97-AF65-F5344CB8AC3E}">
        <p14:creationId xmlns:p14="http://schemas.microsoft.com/office/powerpoint/2010/main" val="2660701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20228" y="365125"/>
            <a:ext cx="10515600" cy="1325563"/>
          </a:xfrm>
        </p:spPr>
        <p:txBody>
          <a:bodyPr/>
          <a:lstStyle/>
          <a:p>
            <a:r>
              <a:rPr lang="es-CO" b="1" dirty="0" smtClean="0">
                <a:solidFill>
                  <a:schemeClr val="accent1">
                    <a:lumMod val="50000"/>
                  </a:schemeClr>
                </a:solidFill>
              </a:rPr>
              <a:t>Falso (F) o verdadero (</a:t>
            </a:r>
            <a:r>
              <a:rPr lang="es-CO" b="1" dirty="0">
                <a:solidFill>
                  <a:schemeClr val="accent1">
                    <a:lumMod val="50000"/>
                  </a:schemeClr>
                </a:solidFill>
              </a:rPr>
              <a:t>V</a:t>
            </a:r>
            <a:r>
              <a:rPr lang="es-CO" b="1" dirty="0" smtClean="0">
                <a:solidFill>
                  <a:schemeClr val="accent1">
                    <a:lumMod val="50000"/>
                  </a:schemeClr>
                </a:solidFill>
              </a:rPr>
              <a:t>)</a:t>
            </a:r>
            <a:endParaRPr lang="es-CO" b="1" dirty="0">
              <a:solidFill>
                <a:schemeClr val="accent1">
                  <a:lumMod val="50000"/>
                </a:schemeClr>
              </a:solidFill>
            </a:endParaRPr>
          </a:p>
        </p:txBody>
      </p:sp>
      <p:sp>
        <p:nvSpPr>
          <p:cNvPr id="3" name="Marcador de contenido 2"/>
          <p:cNvSpPr>
            <a:spLocks noGrp="1"/>
          </p:cNvSpPr>
          <p:nvPr>
            <p:ph idx="1"/>
          </p:nvPr>
        </p:nvSpPr>
        <p:spPr>
          <a:xfrm>
            <a:off x="1034461" y="1607911"/>
            <a:ext cx="8806226" cy="4351338"/>
          </a:xfrm>
        </p:spPr>
        <p:txBody>
          <a:bodyPr>
            <a:normAutofit fontScale="92500" lnSpcReduction="10000"/>
          </a:bodyPr>
          <a:lstStyle/>
          <a:p>
            <a:pPr marL="514350" indent="-514350" algn="just">
              <a:buAutoNum type="arabicPeriod"/>
            </a:pPr>
            <a:r>
              <a:rPr lang="es-CO" dirty="0" smtClean="0"/>
              <a:t>Las etapas del proyecto son pre-inversión, inversión, operación y evaluación expost.</a:t>
            </a:r>
          </a:p>
          <a:p>
            <a:pPr marL="514350" indent="-514350" algn="just">
              <a:buAutoNum type="arabicPeriod"/>
            </a:pPr>
            <a:endParaRPr lang="es-CO" dirty="0" smtClean="0"/>
          </a:p>
          <a:p>
            <a:pPr marL="514350" indent="-514350" algn="just">
              <a:buFont typeface="+mj-lt"/>
              <a:buAutoNum type="arabicPeriod" startAt="2"/>
            </a:pPr>
            <a:r>
              <a:rPr lang="es-CO" dirty="0" smtClean="0"/>
              <a:t>La fase del perfil corresponde al momento en que se evalúan las alternativas en la fase precedente, se realizan los estudios técnicos especializados de manera que al mejorar la calidad de la información se reduzca la incertidumbre</a:t>
            </a:r>
          </a:p>
          <a:p>
            <a:pPr marL="514350" indent="-514350" algn="just">
              <a:buFont typeface="+mj-lt"/>
              <a:buAutoNum type="arabicPeriod" startAt="2"/>
            </a:pPr>
            <a:endParaRPr lang="es-CO" dirty="0" smtClean="0"/>
          </a:p>
          <a:p>
            <a:pPr marL="514350" indent="-514350" algn="just">
              <a:buFont typeface="+mj-lt"/>
              <a:buAutoNum type="arabicPeriod" startAt="2"/>
            </a:pPr>
            <a:r>
              <a:rPr lang="es-CO" dirty="0" smtClean="0"/>
              <a:t>La </a:t>
            </a:r>
            <a:r>
              <a:rPr lang="es-CO" dirty="0" smtClean="0"/>
              <a:t>fase </a:t>
            </a:r>
            <a:r>
              <a:rPr lang="es-CO" dirty="0" smtClean="0"/>
              <a:t>de factibilidad se orienta a definir detalladamente los aspectos técnicos de la solución planteada con el proyecto</a:t>
            </a:r>
            <a:endParaRPr lang="es-CO" dirty="0"/>
          </a:p>
        </p:txBody>
      </p:sp>
      <p:sp>
        <p:nvSpPr>
          <p:cNvPr id="4" name="Elipse 3"/>
          <p:cNvSpPr/>
          <p:nvPr/>
        </p:nvSpPr>
        <p:spPr>
          <a:xfrm>
            <a:off x="137565" y="388417"/>
            <a:ext cx="590718" cy="6141855"/>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CO" sz="2800" b="1" dirty="0" smtClean="0"/>
              <a:t>EJERCICIO 3</a:t>
            </a:r>
            <a:endParaRPr lang="es-CO" sz="2800" b="1" dirty="0"/>
          </a:p>
        </p:txBody>
      </p:sp>
      <p:sp>
        <p:nvSpPr>
          <p:cNvPr id="6" name="CuadroTexto 5"/>
          <p:cNvSpPr txBox="1"/>
          <p:nvPr/>
        </p:nvSpPr>
        <p:spPr>
          <a:xfrm>
            <a:off x="10145487" y="1654627"/>
            <a:ext cx="1030514" cy="3785652"/>
          </a:xfrm>
          <a:prstGeom prst="rect">
            <a:avLst/>
          </a:prstGeom>
          <a:noFill/>
        </p:spPr>
        <p:txBody>
          <a:bodyPr wrap="square" rtlCol="0">
            <a:spAutoFit/>
          </a:bodyPr>
          <a:lstStyle/>
          <a:p>
            <a:r>
              <a:rPr lang="es-ES_tradnl" sz="3000" dirty="0" smtClean="0"/>
              <a:t>( </a:t>
            </a:r>
            <a:r>
              <a:rPr lang="es-ES_tradnl" sz="3000" dirty="0" smtClean="0"/>
              <a:t>V </a:t>
            </a:r>
            <a:r>
              <a:rPr lang="es-ES_tradnl" sz="3000" dirty="0" smtClean="0"/>
              <a:t>)</a:t>
            </a:r>
          </a:p>
          <a:p>
            <a:endParaRPr lang="es-ES_tradnl" sz="3000" dirty="0"/>
          </a:p>
          <a:p>
            <a:endParaRPr lang="es-ES_tradnl" sz="3000" dirty="0" smtClean="0"/>
          </a:p>
          <a:p>
            <a:r>
              <a:rPr lang="es-ES_tradnl" sz="3000" dirty="0" smtClean="0"/>
              <a:t>( </a:t>
            </a:r>
            <a:r>
              <a:rPr lang="es-ES_tradnl" sz="3000" dirty="0" smtClean="0"/>
              <a:t>F </a:t>
            </a:r>
            <a:r>
              <a:rPr lang="es-ES_tradnl" sz="3000" dirty="0" smtClean="0"/>
              <a:t>)</a:t>
            </a:r>
          </a:p>
          <a:p>
            <a:endParaRPr lang="es-ES_tradnl" sz="3000" dirty="0"/>
          </a:p>
          <a:p>
            <a:endParaRPr lang="es-ES_tradnl" sz="3000" dirty="0"/>
          </a:p>
          <a:p>
            <a:endParaRPr lang="es-ES_tradnl" sz="3000" dirty="0" smtClean="0"/>
          </a:p>
          <a:p>
            <a:r>
              <a:rPr lang="es-ES_tradnl" sz="3000" smtClean="0"/>
              <a:t>( V )</a:t>
            </a:r>
            <a:endParaRPr lang="es-ES_tradnl" sz="3000" dirty="0"/>
          </a:p>
        </p:txBody>
      </p:sp>
    </p:spTree>
    <p:extLst>
      <p:ext uri="{BB962C8B-B14F-4D97-AF65-F5344CB8AC3E}">
        <p14:creationId xmlns:p14="http://schemas.microsoft.com/office/powerpoint/2010/main" val="49262556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91</Words>
  <Application>Microsoft Macintosh PowerPoint</Application>
  <PresentationFormat>Panorámica</PresentationFormat>
  <Paragraphs>15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Calibri</vt:lpstr>
      <vt:lpstr>Calibri Light</vt:lpstr>
      <vt:lpstr>Arial</vt:lpstr>
      <vt:lpstr>Tema de Office</vt:lpstr>
      <vt:lpstr>Falso (F) o verdadero (V)</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Falso (F) o verdadero (V)?</dc:title>
  <dc:creator>Usuario de Windows</dc:creator>
  <cp:lastModifiedBy>Rocio Herrera Cruz</cp:lastModifiedBy>
  <cp:revision>13</cp:revision>
  <dcterms:created xsi:type="dcterms:W3CDTF">2020-10-13T19:32:58Z</dcterms:created>
  <dcterms:modified xsi:type="dcterms:W3CDTF">2020-10-20T16:31:16Z</dcterms:modified>
</cp:coreProperties>
</file>