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40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8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056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298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348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94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496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247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014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990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67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996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952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3F48-0CEF-4206-8D0E-50AE0277EB2F}" type="datetimeFigureOut">
              <a:rPr lang="es-CO" smtClean="0"/>
              <a:t>8/02/2021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9AC7-8A4A-4CB7-A296-7E6F0E2231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102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69045" y="1668796"/>
            <a:ext cx="7886700" cy="4800243"/>
          </a:xfrm>
        </p:spPr>
        <p:txBody>
          <a:bodyPr anchor="t">
            <a:noAutofit/>
          </a:bodyPr>
          <a:lstStyle/>
          <a:p>
            <a:pPr algn="just"/>
            <a:r>
              <a:rPr lang="es-CO" sz="3200" dirty="0"/>
              <a:t>CORPOGUAJIRA será destacada en el año 2032   nacionalmente y regionalmente por el fomento de la participación ciudadana y sus aportes al desarrollo sostenible en el departamento de La Guajira, caracterizada por su gestión ética, transparente e incluyente, generando crecimiento económico, mejoramiento de la calidad de vida de las comunidades y credibilidad pública.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380485" y="736979"/>
            <a:ext cx="5854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VISIÓN</a:t>
            </a:r>
            <a:endParaRPr lang="es-CO" sz="4400" b="1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8824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CORPOGUAJIRA será destacada en el año 2032   nacionalmente y regionalmente por el fomento de la participación ciudadana y sus aportes al desarrollo sostenible en el departamento de La Guajira, caracterizada por su gestión ética, transparente e incluyente, generando crecimiento económico, mejoramiento de la calidad de vida de las comunidades y credibilidad pública.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LUISMI</dc:creator>
  <cp:lastModifiedBy>USUARIO 2020</cp:lastModifiedBy>
  <cp:revision>24</cp:revision>
  <dcterms:created xsi:type="dcterms:W3CDTF">2020-04-29T01:56:40Z</dcterms:created>
  <dcterms:modified xsi:type="dcterms:W3CDTF">2021-02-08T16:23:09Z</dcterms:modified>
</cp:coreProperties>
</file>